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ADD1D-37E6-45E1-9571-8D0643F2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E61A0-2B57-4A7B-B3E4-EAAB5EB8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08F50-0236-4085-A488-274BD856E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679FE-FB7E-4AA9-A66F-7241A487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E9200-5EA0-47A6-9E45-55C612D7F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A8120-7725-4587-83E1-D6B0CFC6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C242C-F960-4A1A-9A85-732572CB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6C22B-7E9A-45CE-BCDD-6F54C382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89FD8-7C55-4984-A350-670944B9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7CDA1-AFA3-41A4-8024-0048AC3F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C4CBB-D3B3-4FD7-A80F-C9826988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51000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机器学习与数据挖掘技术的特征选择研究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特征选择在机器学习与数据挖掘中的重要性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特征选择的常见方法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特征选择的评价标准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特征选择在机器学习与数据挖掘中的应用场景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特征选择的挑战与未来发展方向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特征选择在机器学习与数据挖掘中的重要性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特征选择的意义</a:t>
            </a:r>
            <a:endParaRPr lang="zh-CN" altLang="en-US"/>
          </a:p>
        </p:txBody>
      </p:sp>
      <p:sp>
        <p:nvSpPr>
          <p:cNvPr id="104894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帮助理解数据和模型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揭示数据内在规律和特征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降低维度，提高计算效率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提高模型的泛化能力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特征选择在机器学习中的地位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减少维度：特征选择可以降低数据的维度，提高模型的训练效率和准确性。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提高泛化能力：通过选择与目标变量最相关的特征，可以构建更具有泛化能力的模型。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揭示数据内在结构：特征选择可以帮助揭示数据的内在结构和规律，为数据理解和分析提供有力支持。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降低计算成本：特征选择可以减少模型的参数数量，从而降低计算成本和过拟合的风险。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特征选择在数据挖掘中的作用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减少计算复杂度：通过选择具有代表性的特征，降低数据维度，提高计算效率。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提高分类准确率：特征选择可以去除无关和冗余特征，保留关键信息，从而提高分类模型的准确率。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简化模型：特征选择可以降低模型的复杂度，使模型更容易理解和解释。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发现潜在规律：通过特征选择，可以发现隐藏在数据中的潜在规律和模式，为决策提供支持。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9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特征选择的常见方法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基于统计的特征选择方法</a:t>
            </a:r>
            <a:endParaRPr lang="zh-CN" altLang="en-US"/>
          </a:p>
        </p:txBody>
      </p:sp>
      <p:sp>
        <p:nvSpPr>
          <p:cNvPr id="10491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卡方检验：用于数据分类和特征选择，通过比较特征与类别之间的关联程度来选择重要特征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信息增益：衡量特征对于目标变量的信息量，选择信息增益最大的特征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相关性分析：通过计算特征与目标变量之间的相关性系数来评估特征的重要性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递归特征消除：通过递归地选择和删除特征，构建不同的模型，最终选择最优特征集合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基于模型的特征选择方法</a:t>
            </a:r>
            <a:endParaRPr lang="zh-CN" altLang="en-US"/>
          </a:p>
        </p:txBody>
      </p:sp>
      <p:sp>
        <p:nvSpPr>
          <p:cNvPr id="10491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LASSO回归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RFE（递归特征消除）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基于模型的特征重要性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基于惩罚项的特征选择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基于嵌入的特征选择方法</a:t>
            </a:r>
            <a:endParaRPr lang="zh-CN" altLang="en-US"/>
          </a:p>
        </p:txBody>
      </p:sp>
      <p:sp>
        <p:nvSpPr>
          <p:cNvPr id="10492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L1正则化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弹性网回归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决策树与随机森林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Lasso回归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基于过滤的特征选择方法</a:t>
            </a:r>
            <a:endParaRPr lang="zh-CN" altLang="en-US"/>
          </a:p>
        </p:txBody>
      </p:sp>
      <p:sp>
        <p:nvSpPr>
          <p:cNvPr id="10493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线性回归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主成分分析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互信息法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方差分析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特征选择的评价标准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预测精度</a:t>
            </a:r>
            <a:endParaRPr lang="zh-CN" altLang="en-US"/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计算方法：通常使用均方误差（MSE）、均方根误差（RMSE）等指标进行计算。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定义：预测精度是指模型预测结果与实际结果之间的相似度或一致性。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重要性：预测精度是评价特征选择效果的重要标准之一，精度越高说明特征选择的效果越好。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影响因素：特征选择的评价标准不仅包括预测精度，还包括其他因素如计算复杂度、可解释性等。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https://d.book118.com/807055100016006034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机器学习与数据挖掘技术的特征选择研究</vt:lpstr>
      <vt:lpstr>目录</vt:lpstr>
      <vt:lpstr>添加章节标题</vt:lpstr>
      <vt:lpstr>特征选择在机器学习与数据挖掘中的重要性</vt:lpstr>
      <vt:lpstr>特征选择的意义</vt:lpstr>
      <vt:lpstr>特征选择在机器学习中的地位</vt:lpstr>
      <vt:lpstr>特征选择在数据挖掘中的作用</vt:lpstr>
      <vt:lpstr>特征选择的常见方法</vt:lpstr>
      <vt:lpstr>基于统计的特征选择方法</vt:lpstr>
      <vt:lpstr>基于模型的特征选择方法</vt:lpstr>
      <vt:lpstr>基于嵌入的特征选择方法</vt:lpstr>
      <vt:lpstr>基于过滤的特征选择方法</vt:lpstr>
      <vt:lpstr>特征选择的评价标准</vt:lpstr>
      <vt:lpstr>预测精度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2024-09-07T20:06:27.770</cp:lastPrinted>
  <dcterms:created xsi:type="dcterms:W3CDTF">2024-09-07T12:06:27Z</dcterms:created>
  <dcterms:modified xsi:type="dcterms:W3CDTF">2024-09-07T12:06:30Z</dcterms:modified>
</cp:coreProperties>
</file>