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00A01-0A8E-40C1-BA2E-6F1FF409A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417C5-1031-41A6-8848-51EFDA4E7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64554-9F8A-43AA-9936-75A43C24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CDE2F-6CB4-4243-B0E1-917F3E8F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B4538-F714-45FA-9675-2A31FC88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C820D-789A-47EB-9F27-538488198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E30B3-A883-476D-BF54-42DFF128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17FB7-8D2E-4D97-8DDE-D4F0C041A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75169-DABB-413D-8B87-C8621A90D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F24BA-15D9-4A5F-BC21-28EAA754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2B696-A5A5-45FA-A8FF-08624FC5F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55116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理解儿童发展中的各个阶段特征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儿童发展概述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婴儿期（0-2岁）特征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幼儿期（2-6岁）特征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学龄前期（6-8岁）特征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学龄期（8-12岁）特征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青少年期（12岁以上）特征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总结：关注儿童全面发展，促进健康成长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儿童发展概述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从2岁到6岁，儿童开始形成自我意识，语言、思维、想象力和社交能力得到显著发展。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从出生到2岁，主要特征是感知觉和运动的快速发展，以及初步的语言和社会交往能力。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从6岁到12岁，儿童进入学校接受系统教育，认知、情感、社交和道德观念逐渐成熟。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从12岁到18岁，儿童经历生理、心理和社会的巨大变化，逐渐脱离儿童期并走向成年。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儿童发展阶段划分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自我意识形成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系统教育基础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过渡与准备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婴儿期的感知和运动发展是后续认知、语言和社交能力的基础。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学龄期的系统教育为儿童提供了全面的知识和技能基础，是未来发展的关键时期。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幼儿期自我意识的形成为儿童提供了自我认知和评价的基础，对后续心理健康和社会适应至关重要。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青春期是儿童向成年过渡的关键时期，需要为未来的独立生活和工作做好准备。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085" r="2608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遗传基因对儿童发展具有重要影响，包括智力、性格、身体素质等方面。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家庭、学校、社会等环境因素对儿童发展产生深远影响，包括教育方式、社交圈子、文化背景等。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生物因素如大脑发育、激素水平等也对儿童发展产生重要影响，与遗传因素和环境因素相互作用共同影响儿童发展。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儿童的心理状态如情绪、动机、自我概念等对其发展具有重要影响，需要得到关注和引导。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婴儿期（0-2岁）特征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32" r="2113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身体发育迅速，身高和体重快速增长。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大脑发育关键期，神经元连接数量迅速增加。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感官能力逐渐发展，视觉、听觉、触觉等逐渐敏锐。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运动能力逐步发展，从抬头、翻身到爬行、站立、行走。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生理变化与成长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感知觉能力逐渐提高，对声音、光线、颜色等刺激有反应。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注意力开始发展，但持续时间较短。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记忆力逐渐增强，对熟悉的人和事物有记忆。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思维能力初步发展，开始理解简单的因果关系。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情感需求强烈，需要得到成人的关爱和陪伴。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依恋关系逐渐形成，对主要抚养者产生深厚的情感联系。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社会性微笑出现，开始对周围的人和环境产生积极的反应。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自我意识开始萌芽，逐渐认识到自己的存在和价值。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情感依恋与社会性发展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幼儿期（2-6岁）特征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055" b="1105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身体生长发育迅速，身高、体重增长明显。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运动能力逐渐提高，大肌肉动作协调，精细动作逐渐发展。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睡眠时间逐渐减少，精力旺盛，活泼好动。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生理变化与成长趋势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记忆力增强，能够记住更多的事物和信息。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思维能力逐渐发展，开始具备简单的逻辑推理能力。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注意力逐渐集中，能够专注于某项活动。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语言能力快速发展，词汇量增加，能够表达复杂的句子和意思。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认知能力提升表现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自我意识逐渐增强，开始形成自己的个性和价值观。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情感表达丰富多样，开始学会控制自己的情绪。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学会分享、等待和解决冲突等基本的社交规则。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社交技能逐渐提高，能够与同伴进行简单的互动和合作。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情感表达与社交技能培养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学龄前期（6-8岁）特征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https://d.book118.com/807055116122006044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2024-09-19T03:47:13.723</cp:lastPrinted>
  <dcterms:created xsi:type="dcterms:W3CDTF">2024-09-18T19:47:13Z</dcterms:created>
  <dcterms:modified xsi:type="dcterms:W3CDTF">2024-09-18T19:47:15Z</dcterms:modified>
</cp:coreProperties>
</file>