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B5AF2-AFB2-4C68-B7BC-63E4564ED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F0E3E-F8CA-40F6-923B-F41ED264E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07D33-728A-49FA-9F49-ED4D4C2AD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ECB062-3BB9-4567-BD65-92A9E38DD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96306D-9D87-4AA7-8E69-C22B32200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028FDC-8BA0-401D-A9FE-D353B778B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3236EA-8F03-4C27-9DD4-1CB58CFF3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8A78EA-CC8A-45BA-A563-E68FFE32B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CC7E7-818F-48C2-BB63-77B24EBC1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67937-DB60-4BBC-91D8-DC7CAC3A3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A87BB-CEF4-4FBD-BFD0-B284B508B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emf" /><Relationship Id="rId3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55145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医科特色护理\n## 1.中医科特色护理概述\n### 1.1中医科特色护理的定义与意义\n### 1.2中医科特色护理的发展历程\n### 1.3中医科特色护理的适用范围\n## 2.中医科特色护理技术\n### 2.1针灸与推拿护理技术\n### 2.2拔罐与刮痧护理技术\n### 2.3中药熏蒸与泡澡护理技术\n## 3.中医科特色护理方法\n### 3.1中医辨证施护方法\n### 3.2中医膳食调理方法\n### 3.3中医情志调养方法\n## 4.中医科特色护理的临床应用\n### 4.1中医科特色护理在消化系统疾病中的应用\n### 4.2中医科特色护理在呼吸系统疾病中的应用\n### 4.3中医科特色护理在神经系统疾病中的应用\n## 5.中医科特色护理的疗效评价\n### 5.1中医科特色护理的疗效观察指标\n### 5.2中医科特色护理的疗效影响因素分析\n### 5.3中医科特色护理的疗效提升策略\n## 6.中医科特色护理的发展趋势与展望\n### 6.1中医科特色护理的国际化发展趋势\n### 6.2中医科特色护理的科技创新与发展\n### 6.3中医科特色护理在未来医疗卫生体系中的地位与作用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中医科特色护理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中医科特色护理概述</a:t>
            </a:r>
            <a:endParaRPr/>
          </a:p>
        </p:txBody>
      </p:sp>
      <p:sp>
        <p:nvSpPr>
          <p:cNvPr id="10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中医科特色护理是指结合中医理论体系和治疗方法，针对患者的具体病情，制定并实施的一系列具有中医特色的护理措施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旨在调整患者的身体状况，促进康复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提高患者的生活质量，减轻疾病带来的痛苦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预防疾病的复发和并发症的发生</a:t>
                </a:r>
                <a:endParaRPr/>
              </a:p>
            </p:txBody>
          </p:sp>
        </p:grpSp>
        <p:grpSp>
          <p:nvGrpSpPr>
            <p:cNvPr id="18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中医科特色护理的意义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丰富了护理理论体系，为患者提供了更多的治疗选择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有助于提高护理质量，促进患者康复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有助于中医学科的发展和创新</a:t>
                </a:r>
                <a:endParaRPr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中医科特色护理的定义与意义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中医科特色护理的发展历程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中医科特色护理的起源可以追溯到中国古代，随着中医的发展，逐渐形成了一套完整的特色护理体系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汉代：针灸、推拿等护理技术逐渐成熟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唐宋时期：中医护理理论得到进一步发展，出现了拔罐、刮痧等护理技术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明清时期：中医护理技术不断创新，中药熏蒸、泡澡等护理方法得到广泛应用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现代中医科特色护理在传统技术的基础上，不断吸收现代医学理念和技术，形成了中西医结合的特色护理模式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针灸、推拿等护理技术得到进一步发展，疗效得到认可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中药熏蒸、泡澡等护理方法与现代科技相结合，提高了治疗效果</a:t>
            </a:r>
            <a:endParaRPr/>
          </a:p>
        </p:txBody>
      </p:sp>
      <p:cxnSp>
        <p:nvCxnSpPr>
          <p:cNvPr id="18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中医科特色护理适用于各种疾病的治疗和康复过程</a:t>
                </a:r>
                <a:endParaRPr/>
              </a:p>
            </p:txBody>
          </p:sp>
          <p:sp>
            <p:nvSpPr>
              <p:cNvPr id="1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消化系统疾病：如胃炎、胃溃疡、肝硬化等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呼吸系统疾病：如肺炎、哮喘、慢性阻塞性肺疾病等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神经系统疾病：如脑卒中、帕金森病、神经性疼痛等</a:t>
                </a:r>
                <a:endParaRPr/>
              </a:p>
            </p:txBody>
          </p:sp>
          <p:sp>
            <p:nvSpPr>
              <p:cNvPr id="1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中医科特色护理还可以用于预防疾病、养生调理等方面</a:t>
                </a:r>
                <a:endParaRPr/>
              </a:p>
            </p:txBody>
          </p:sp>
          <p:sp>
            <p:nvSpPr>
              <p:cNvPr id="2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调节身体机能，提高免疫力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缓解工作压力，改善睡眠质量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预防慢性病复发，提高生活质量</a:t>
                </a:r>
                <a:endParaRPr/>
              </a:p>
            </p:txBody>
          </p:sp>
          <p:sp>
            <p:nvSpPr>
              <p:cNvPr id="2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中医科特色护理的适用范围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中医科特色护理技术</a:t>
            </a:r>
            <a:endParaRPr/>
          </a:p>
        </p:txBody>
      </p:sp>
      <p:sp>
        <p:nvSpPr>
          <p:cNvPr id="20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针灸与推拿护理技术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13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1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针灸护理技术是通过在人体的特定穴位刺入细针，运用手法调整气血，达到治疗疾病的目的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适用于各种疼痛性疾病、神经系统疾病等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具有止痛、消炎、调节免疫等作用</a:t>
                </a:r>
                <a:endParaRPr/>
              </a:p>
            </p:txBody>
          </p:sp>
          <p:sp>
            <p:nvSpPr>
              <p:cNvPr id="216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17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1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推拿护理技术是通过手法按摩、推拿人体的经络、穴位，达到疏通经络、缓解疼痛、促进血液循环的目的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适用于运动系统疾病、消化系统疾病等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具有缓解疼痛、改善功能、增强免疫力等作用</a:t>
                </a:r>
                <a:endParaRPr/>
              </a:p>
            </p:txBody>
          </p:sp>
          <p:sp>
            <p:nvSpPr>
              <p:cNvPr id="220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拔罐与刮痧护理技术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24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2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拔罐护理技术是通过在人体的特定部位吸附罐子，利用负压作用，刺激经络、穴位，达到疏通经络、消除淤血、缓解疼痛的目的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适用于各种疼痛性疾病、神经系统疾病等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具有止痛、消炎、调节免疫等作用</a:t>
                </a:r>
                <a:endParaRPr/>
              </a:p>
            </p:txBody>
          </p:sp>
          <p:sp>
            <p:nvSpPr>
              <p:cNvPr id="227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28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2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刮痧护理技术是通过使用特制的刮痧板，在人体的经络、穴位上进行刮拭，达到疏通经络、消除淤血、缓解疼痛的目的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适用于运动系统疾病、消化系统疾病等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具有缓解疼痛、改善功能、增强免疫力等作用</a:t>
                </a:r>
                <a:endParaRPr/>
              </a:p>
            </p:txBody>
          </p:sp>
          <p:sp>
            <p:nvSpPr>
              <p:cNvPr id="231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中药熏蒸护理技术是通过将中药煎煮后产生的蒸气，熏蒸人体的特定部位，达到疏通经络、消除淤血、缓解疼痛的目的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适用于各种疼痛性疾病、神经系统疾病等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具有止痛、消炎、调节免疫等作用</a:t>
                </a:r>
                <a:endParaRPr/>
              </a:p>
            </p:txBody>
          </p:sp>
        </p:grpSp>
        <p:grpSp>
          <p:nvGrpSpPr>
            <p:cNvPr id="23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中药泡澡护理技术是通过将中药煎煮后，将药液浸泡在浴缸中，让患者进行泡澡，达到疏通经络、消除淤血、缓解疼痛的目的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适用于运动系统疾病、消化系统疾病等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具有缓解疼痛、改善功能、增强免疫力等作用</a:t>
                </a:r>
                <a:endParaRPr/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中药熏蒸与泡澡护理技术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中医科特色护理方法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中医辨证施护方法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中医辨证施护方法是中医科特色护理的核心，通过对患者的病情进行中医辨证，制定针对性的护理方案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辨病：分析疾病的病因、病机、病程等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辨证：分析患者的体质、证型、病位等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施护：根据辨证结果，制定护理方案，包括生活起居、饮食调理、情志调养等方面</a:t>
            </a:r>
            <a:endParaRPr/>
          </a:p>
        </p:txBody>
      </p:sp>
      <p:cxnSp>
        <p:nvCxnSpPr>
          <p:cNvPr id="13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中医膳食调理方法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中医膳食调理方法是中医科特色护理的重要组成部分，通过调整患者的饮食结构，达到调理身体、促进康复的目的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根据患者的体质、证型、病情，制定个性化的膳食方案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强调食物的性质和药食同源，选择具有治疗作用的食物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注重膳食搭配，平衡营养，避免食物相克</a:t>
            </a:r>
            <a:endParaRPr/>
          </a:p>
        </p:txBody>
      </p:sp>
      <p:pic>
        <p:nvPicPr>
          <p:cNvPr id="18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中医情志调养方法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中医情志调养方法是中医科特色护理的重要手段，通过调整患者的情志，达到缓解心理压力、促进身心健康的目的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倾听患者的心理诉求，关心患者的情感变化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采用中医情志疗法，如五行音乐疗法、中医心理咨询等，调整患者的情志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教会患者自我调节情志的方法，如冥想、呼吸练习等</a:t>
            </a:r>
            <a:endParaRPr/>
          </a:p>
        </p:txBody>
      </p:sp>
      <p:cxnSp>
        <p:nvCxnSpPr>
          <p:cNvPr id="23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https://d.book118.com/807055145153006043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中医科特色护理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2024-09-17T21:38:26.112</cp:lastPrinted>
  <dcterms:created xsi:type="dcterms:W3CDTF">2024-09-17T13:38:26Z</dcterms:created>
  <dcterms:modified xsi:type="dcterms:W3CDTF">2024-09-17T13:38:27Z</dcterms:modified>
</cp:coreProperties>
</file>