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4" r:id="rId2"/>
    <p:sldMasterId id="2147483697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6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7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59DCF-E7E5-407B-9879-08AE6AD02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0EAA5-C1E7-42E8-806E-289AF46B6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26362-4FDD-4AE1-A96B-0477DD2D6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ECBA9-B255-4668-9326-22B2AC496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C79895-13FB-4BB5-8723-A7EC7C082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CEBADF-6524-4CCE-9B60-A68DDEFFA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8A3F4-3388-433A-B6F8-6F893046E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45392-F7B1-4F38-BD96-2069072BD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B7A23-9CF5-4371-AF1D-2B5375A2B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42FE3-BB27-4EC4-89D6-22360A04A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8E1DE-289F-468F-B9CD-792D86B55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CDE4BE6-9695-4CEF-8D65-3A1D701F8F4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CDE4BE6-9695-4CEF-8D65-3A1D701F8F4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CDE4BE6-9695-4CEF-8D65-3A1D701F8F4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CDE4BE6-9695-4CEF-8D65-3A1D701F8F4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/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CDE4BE6-9695-4CEF-8D65-3A1D701F8F4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/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CDE4BE6-9695-4CEF-8D65-3A1D701F8F4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CDE4BE6-9695-4CEF-8D65-3A1D701F8F4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CDE4BE6-9695-4CEF-8D65-3A1D701F8F4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CDE4BE6-9695-4CEF-8D65-3A1D701F8F4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CDE4BE6-9695-4CEF-8D65-3A1D701F8F4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CDE4BE6-9695-4CEF-8D65-3A1D701F8F41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AB08D2A-4CEA-487E-9B8F-5D850FC55C2F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AB08D2A-4CEA-487E-9B8F-5D850FC55C2F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AB08D2A-4CEA-487E-9B8F-5D850FC55C2F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AB08D2A-4CEA-487E-9B8F-5D850FC55C2F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AB08D2A-4CEA-487E-9B8F-5D850FC55C2F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AB08D2A-4CEA-487E-9B8F-5D850FC55C2F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AB08D2A-4CEA-487E-9B8F-5D850FC55C2F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AB08D2A-4CEA-487E-9B8F-5D850FC55C2F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AB08D2A-4CEA-487E-9B8F-5D850FC55C2F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AB08D2A-4CEA-487E-9B8F-5D850FC55C2F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AB08D2A-4CEA-487E-9B8F-5D850FC55C2F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/>
              <a:t>单击此处编辑母版文本样式</a:t>
            </a:r>
            <a:endParaRPr lang="zh-CN" altLang="en-US" strike="noStrike" noProof="1"/>
          </a:p>
          <a:p>
            <a:pPr lvl="1" fontAlgn="base"/>
            <a:r>
              <a:rPr lang="zh-CN" altLang="en-US" strike="noStrike" noProof="1"/>
              <a:t>第二级</a:t>
            </a:r>
            <a:endParaRPr lang="zh-CN" altLang="en-US" strike="noStrike" noProof="1"/>
          </a:p>
          <a:p>
            <a:pPr lvl="2" fontAlgn="base"/>
            <a:r>
              <a:rPr lang="zh-CN" altLang="en-US" strike="noStrike" noProof="1"/>
              <a:t>第三级</a:t>
            </a:r>
            <a:endParaRPr lang="zh-CN" altLang="en-US" strike="noStrike" noProof="1"/>
          </a:p>
          <a:p>
            <a:pPr lvl="3" fontAlgn="base"/>
            <a:r>
              <a:rPr lang="zh-CN" altLang="en-US" strike="noStrike" noProof="1"/>
              <a:t>第四级</a:t>
            </a:r>
            <a:endParaRPr lang="zh-CN" altLang="en-US" strike="noStrike" noProof="1"/>
          </a:p>
          <a:p>
            <a:pPr lvl="4" fontAlgn="base"/>
            <a:r>
              <a:rPr lang="zh-CN" altLang="en-US" strike="noStrike" noProof="1"/>
              <a:t>第五级</a:t>
            </a:r>
            <a:endParaRPr lang="zh-CN" altLang="en-US" strike="noStrike" noProof="1"/>
          </a:p>
        </p:txBody>
      </p:sp>
      <p:sp>
        <p:nvSpPr>
          <p:cNvPr id="3076" name="日期占位符 4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fld id="{8644743A-4DC9-4724-9799-4DEBB47EDE74}" type="datetime1">
              <a:rPr lang="zh-CN" altLang="en-US" sz="1400">
                <a:latin typeface="Arial" pitchFamily="34" charset="0"/>
                <a:ea typeface="宋体" pitchFamily="2" charset="-122"/>
              </a:rPr>
              <a:t>*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077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3078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097EBEE1-A2C9-47E7-B407-22109593488B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标题 1025" title=""/>
          <p:cNvSpPr>
            <a:spLocks noGrp="1"/>
          </p:cNvSpPr>
          <p:nvPr>
            <p:ph type="title" idx="4294967295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2"/>
                </a:solidFill>
                <a:latin typeface="Arial" pitchFamily="34" charset="0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 title="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lvl="1" indent="1143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42950" lvl="2" indent="1714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143000" lvl="3" indent="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600200" lvl="4" indent="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ECDE4BE6-9695-4CEF-8D65-3A1D701F8F41}" type="slidenum">
              <a:rPr lang="zh-CN" altLang="en-US" sz="1400"/>
              <a:t>‹#›</a:t>
            </a:fld>
            <a:endParaRPr lang="zh-CN" altLang="en-US" sz="1400"/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marL="0" indent="0" algn="ctr" defTabSz="914400" rtl="0" eaLnBrk="0" fontAlgn="base" latinLnBrk="1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2"/>
          </a:solidFill>
          <a:latin typeface="Arial" pitchFamily="34" charset="0"/>
          <a:ea typeface="+mj-ea"/>
          <a:cs typeface="+mj-cs"/>
        </a:defRPr>
      </a:lvl1pPr>
    </p:titleStyle>
    <p:bodyStyle>
      <a:lvl1pPr marL="342900" indent="-34290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lvl="1" indent="11430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lvl="2" indent="1714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kern="120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143000" lvl="3" indent="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kern="120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600200" lvl="4" indent="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kern="120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2050" name="标题 1025" title=""/>
          <p:cNvSpPr>
            <a:spLocks noGrp="1"/>
          </p:cNvSpPr>
          <p:nvPr>
            <p:ph type="title" idx="4294967295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2"/>
                </a:solidFill>
                <a:latin typeface="Arial" pitchFamily="34" charset="0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文本占位符 1026" title="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lvl="1" indent="114300" algn="l" defTabSz="914400" rtl="0" eaLnBrk="0" fontAlgn="base" latinLnBrk="1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42950" lvl="2" indent="1714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143000" lvl="3" indent="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600200" lvl="4" indent="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052" name="日期占位符 1027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53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 noProof="1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ClrTx/>
            </a:pPr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054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numCol="1" anchor="t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5AB08D2A-4CEA-487E-9B8F-5D850FC55C2F}" type="slidenum">
              <a:rPr lang="zh-CN" altLang="en-US" sz="1400">
                <a:latin typeface="Arial" pitchFamily="34" charset="0"/>
                <a:ea typeface="宋体" pitchFamily="2" charset="-122"/>
              </a:rPr>
              <a:t>‹#›</a:t>
            </a:fld>
            <a:endParaRPr lang="zh-CN" altLang="en-US" sz="1400">
              <a:latin typeface="Arial" pitchFamily="34" charset="0"/>
              <a:ea typeface="宋体" pitchFamily="2" charset="-122"/>
            </a:endParaRPr>
          </a:p>
        </p:txBody>
      </p:sp>
      <p:pic>
        <p:nvPicPr>
          <p:cNvPr id="2055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ransition/>
  <p:timing/>
  <p:txStyles>
    <p:titleStyle>
      <a:lvl1pPr marL="0" indent="0" algn="ctr" defTabSz="914400" rtl="0" eaLnBrk="0" fontAlgn="base" latinLnBrk="1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2"/>
          </a:solidFill>
          <a:latin typeface="Arial" pitchFamily="34" charset="0"/>
          <a:ea typeface="+mj-ea"/>
          <a:cs typeface="+mj-cs"/>
        </a:defRPr>
      </a:lvl1pPr>
    </p:titleStyle>
    <p:bodyStyle>
      <a:lvl1pPr marL="342900" indent="-34290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lvl="1" indent="114300" algn="l" defTabSz="914400" rtl="0" eaLnBrk="0" fontAlgn="base" latinLnBrk="1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None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742950" lvl="2" indent="1714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kern="120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143000" lvl="3" indent="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kern="120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600200" lvl="4" indent="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kern="120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pn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audio" Target="../media/chimes11111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audio" Target="../media/chimes111111.wav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audio" Target="../media/chimes111111.wav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3.jpe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6.jpeg" /><Relationship Id="rId3" Type="http://schemas.openxmlformats.org/officeDocument/2006/relationships/image" Target="../media/image1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png" /><Relationship Id="rId3" Type="http://schemas.openxmlformats.org/officeDocument/2006/relationships/image" Target="../media/image17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audio" Target="../media/chimes111111.wav" /><Relationship Id="rId3" Type="http://schemas.openxmlformats.org/officeDocument/2006/relationships/audio" Target="../media/coin222222.wav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jpe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jpeg" /><Relationship Id="rId3" Type="http://schemas.openxmlformats.org/officeDocument/2006/relationships/audio" Target="../media/breeze333313.wav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3.jpeg" /><Relationship Id="rId3" Type="http://schemas.openxmlformats.org/officeDocument/2006/relationships/audio" Target="../media/chimes111111.wav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600021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4097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3" y="6350"/>
            <a:ext cx="12271375" cy="684371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098" name="标题 1" title=""/>
          <p:cNvSpPr>
            <a:spLocks noGrp="1"/>
          </p:cNvSpPr>
          <p:nvPr>
            <p:ph type="ctrTitle" idx="4294967295"/>
          </p:nvPr>
        </p:nvSpPr>
        <p:spPr>
          <a:xfrm>
            <a:off x="1433513" y="1989138"/>
            <a:ext cx="9324975" cy="4006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b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>
                <a:solidFill>
                  <a:schemeClr val="tx2"/>
                </a:solidFill>
                <a:latin typeface="Arial" pitchFamily="34" charset="0"/>
              </a:defRPr>
            </a:lvl1pPr>
          </a:lstStyle>
          <a:p>
            <a:pPr lvl="0">
              <a:lnSpc>
                <a:spcPct val="200000"/>
              </a:lnSpc>
            </a:pPr>
            <a:r>
              <a:rPr lang="zh-CN" altLang="en-US" sz="4400" b="1">
                <a:solidFill>
                  <a:schemeClr val="tx1"/>
                </a:solidFill>
                <a:ea typeface="黑体" pitchFamily="49" charset="-122"/>
              </a:rPr>
              <a:t>探究建构《乘法王国探秘》</a:t>
            </a:r>
            <a:br>
              <a:rPr lang="zh-CN" altLang="en-US" sz="4400" b="1">
                <a:solidFill>
                  <a:schemeClr val="tx1"/>
                </a:solidFill>
                <a:ea typeface="黑体" pitchFamily="49" charset="-122"/>
              </a:rPr>
            </a:br>
            <a:r>
              <a:rPr lang="en-US" altLang="zh-CN" sz="4400" b="1">
                <a:solidFill>
                  <a:schemeClr val="tx1"/>
                </a:solidFill>
                <a:ea typeface="黑体" pitchFamily="49" charset="-122"/>
              </a:rPr>
              <a:t>——</a:t>
            </a:r>
            <a:r>
              <a:rPr lang="zh-CN" altLang="en-US" sz="4400" b="1">
                <a:solidFill>
                  <a:schemeClr val="tx1"/>
                </a:solidFill>
                <a:ea typeface="黑体" pitchFamily="49" charset="-122"/>
              </a:rPr>
              <a:t>探秘两、三位数乘一位数的算理算法 </a:t>
            </a:r>
            <a:br>
              <a:rPr lang="zh-CN" altLang="en-US" sz="4000" b="1">
                <a:latin typeface="黑体" pitchFamily="49" charset="-122"/>
                <a:ea typeface="黑体" pitchFamily="49" charset="-122"/>
              </a:rPr>
            </a:br>
            <a:r>
              <a:rPr lang="zh-CN" altLang="en-US" sz="4000" b="1">
                <a:latin typeface="黑体" pitchFamily="49" charset="-122"/>
                <a:ea typeface="黑体" pitchFamily="49" charset="-122"/>
              </a:rPr>
              <a:t>       </a:t>
            </a:r>
            <a:endParaRPr lang="en-US" altLang="zh-CN" sz="4000" b="1">
              <a:solidFill>
                <a:srgbClr val="FF00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5121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11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5122" name="文本框 99" title=""/>
          <p:cNvSpPr txBox="1"/>
          <p:nvPr/>
        </p:nvSpPr>
        <p:spPr>
          <a:xfrm>
            <a:off x="766763" y="765175"/>
            <a:ext cx="10856912" cy="3784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2800"/>
              <a:t>   </a:t>
            </a:r>
            <a:r>
              <a:rPr lang="en-US" altLang="zh-CN" sz="3200">
                <a:latin typeface="楷体" pitchFamily="49" charset="-122"/>
                <a:ea typeface="楷体" pitchFamily="49" charset="-122"/>
              </a:rPr>
              <a:t>  </a:t>
            </a:r>
            <a:r>
              <a:rPr lang="zh-CN" altLang="zh-CN" sz="3200">
                <a:latin typeface="楷体" pitchFamily="49" charset="-122"/>
                <a:ea typeface="楷体" pitchFamily="49" charset="-122"/>
              </a:rPr>
              <a:t>在</a:t>
            </a:r>
            <a:r>
              <a:rPr lang="en-US" altLang="zh-CN" sz="3200">
                <a:latin typeface="楷体" pitchFamily="49" charset="-122"/>
                <a:ea typeface="楷体" pitchFamily="49" charset="-122"/>
              </a:rPr>
              <a:t>“</a:t>
            </a:r>
            <a:r>
              <a:rPr lang="zh-CN" altLang="zh-CN" sz="3200">
                <a:latin typeface="楷体" pitchFamily="49" charset="-122"/>
                <a:ea typeface="楷体" pitchFamily="49" charset="-122"/>
              </a:rPr>
              <a:t>体育美食节”活动中，老师和同学们准备了非常多的美食以及体育活动，创意十足。同学们各显其能，丰富多彩的美食与体育活动让人眼花缭乱。在活动准备过程中，我们需要用到很多美食以及体育器材，学校为大家准备的美食和器材。</a:t>
            </a:r>
            <a:endParaRPr lang="zh-CN" altLang="en-US" sz="3200"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6145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11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6" name="副标题 1" title=""/>
          <p:cNvSpPr>
            <a:spLocks noGrp="1"/>
          </p:cNvSpPr>
          <p:nvPr>
            <p:ph type="subTitle" idx="4294967295"/>
          </p:nvPr>
        </p:nvSpPr>
        <p:spPr>
          <a:xfrm>
            <a:off x="622300" y="404813"/>
            <a:ext cx="10013950" cy="21574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Arial" pitchFamily="34" charset="0"/>
              </a:defRPr>
            </a:lvl1pPr>
            <a:lvl2pPr marL="457200" indent="-34290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l">
              <a:buNone/>
            </a:pPr>
            <a:r>
              <a:rPr lang="zh-CN" altLang="zh-CN" sz="40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活动3：两位数乘一位数（不进位）的笔算</a:t>
            </a:r>
            <a:endParaRPr lang="zh-CN" altLang="zh-CN" sz="4000" b="1">
              <a:solidFill>
                <a:srgbClr val="FF0066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6147" name="文本框 2" title=""/>
          <p:cNvSpPr txBox="1"/>
          <p:nvPr/>
        </p:nvSpPr>
        <p:spPr>
          <a:xfrm>
            <a:off x="622300" y="1339850"/>
            <a:ext cx="10275888" cy="1568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3200">
                <a:latin typeface="Arial" pitchFamily="34" charset="0"/>
              </a:rPr>
              <a:t>     </a:t>
            </a:r>
            <a:r>
              <a:rPr lang="en-US" altLang="zh-CN" sz="3200">
                <a:latin typeface="楷体" pitchFamily="49" charset="-122"/>
                <a:ea typeface="楷体" pitchFamily="49" charset="-122"/>
              </a:rPr>
              <a:t>  </a:t>
            </a:r>
            <a:r>
              <a:rPr lang="zh-CN" altLang="en-US" sz="3200">
                <a:latin typeface="楷体" pitchFamily="49" charset="-122"/>
                <a:ea typeface="楷体" pitchFamily="49" charset="-122"/>
              </a:rPr>
              <a:t>三年级1班准备的体育活动是跳绳，他们准备买3根跳绳，大家来帮助他们算算需要多少钱吧？</a:t>
            </a:r>
            <a:endParaRPr lang="zh-CN" altLang="en-US" sz="3200">
              <a:latin typeface="楷体" pitchFamily="49" charset="-122"/>
              <a:ea typeface="楷体" pitchFamily="49" charset="-122"/>
            </a:endParaRPr>
          </a:p>
        </p:txBody>
      </p:sp>
      <p:grpSp>
        <p:nvGrpSpPr>
          <p:cNvPr id="6148" name="组合 137" title=""/>
          <p:cNvGrpSpPr/>
          <p:nvPr/>
        </p:nvGrpSpPr>
        <p:grpSpPr>
          <a:xfrm>
            <a:off x="8648700" y="2981325"/>
            <a:ext cx="2536825" cy="2644775"/>
            <a:chOff x="9938" y="174062"/>
            <a:chExt cx="2896" cy="2896"/>
          </a:xfrm>
        </p:grpSpPr>
        <p:pic>
          <p:nvPicPr>
            <p:cNvPr id="6149" name="图片 25" descr="绳子" title="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938" y="174062"/>
              <a:ext cx="2896" cy="289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6150" name="文本框 83"/>
            <p:cNvSpPr txBox="1"/>
            <p:nvPr/>
          </p:nvSpPr>
          <p:spPr>
            <a:xfrm>
              <a:off x="10261" y="176231"/>
              <a:ext cx="2414" cy="600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lvl="0" indent="0" hangingPunct="0">
                <a:spcBef>
                  <a:spcPct val="0"/>
                </a:spcBef>
                <a:spcAft>
                  <a:spcPct val="0"/>
                </a:spcAft>
                <a:buClrTx/>
              </a:pPr>
              <a:r>
                <a:rPr lang="en-US" altLang="zh-CN" sz="2400" spc="0">
                  <a:solidFill>
                    <a:srgbClr val="000000"/>
                  </a:solidFill>
                  <a:latin typeface="宋体" pitchFamily="2" charset="-122"/>
                  <a:sym typeface="Times New Roman"/>
                </a:rPr>
                <a:t>每根跳绳12元</a:t>
              </a:r>
              <a:endParaRPr lang="en-US" altLang="zh-CN" sz="2400">
                <a:solidFill>
                  <a:srgbClr val="000000"/>
                </a:solidFill>
                <a:latin typeface="宋体" pitchFamily="2" charset="-122"/>
                <a:sym typeface="Times New Roman"/>
              </a:endParaRPr>
            </a:p>
          </p:txBody>
        </p:sp>
      </p:grpSp>
      <p:sp>
        <p:nvSpPr>
          <p:cNvPr id="6151" name="文本框 2" title=""/>
          <p:cNvSpPr txBox="1"/>
          <p:nvPr/>
        </p:nvSpPr>
        <p:spPr>
          <a:xfrm>
            <a:off x="1055688" y="3213100"/>
            <a:ext cx="7283450" cy="26749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en-US" altLang="zh-CN" sz="2800">
                <a:latin typeface="楷体" pitchFamily="49" charset="-122"/>
                <a:ea typeface="楷体" pitchFamily="49" charset="-122"/>
              </a:rPr>
              <a:t> </a:t>
            </a:r>
            <a:r>
              <a:rPr lang="zh-CN" altLang="en-US" sz="2800">
                <a:latin typeface="楷体" pitchFamily="49" charset="-122"/>
                <a:ea typeface="楷体" pitchFamily="49" charset="-122"/>
              </a:rPr>
              <a:t>活动要求：</a:t>
            </a:r>
            <a:endParaRPr lang="en-US" altLang="zh-CN" sz="2800"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120000"/>
              </a:lnSpc>
            </a:pPr>
            <a:r>
              <a:rPr lang="zh-CN" altLang="en-US" sz="2800">
                <a:latin typeface="楷体" pitchFamily="49" charset="-122"/>
                <a:ea typeface="楷体" pitchFamily="49" charset="-122"/>
              </a:rPr>
              <a:t>1.认真思考，可以借助学具摆一摆，或者画一画，将自己的思路表示出来。</a:t>
            </a:r>
            <a:endParaRPr lang="zh-CN" altLang="en-US" sz="2800"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120000"/>
              </a:lnSpc>
            </a:pPr>
            <a:r>
              <a:rPr lang="zh-CN" altLang="en-US" sz="2800">
                <a:latin typeface="楷体" pitchFamily="49" charset="-122"/>
                <a:ea typeface="楷体" pitchFamily="49" charset="-122"/>
              </a:rPr>
              <a:t>2.结合你的方法说说你是怎么算的。</a:t>
            </a:r>
            <a:endParaRPr lang="zh-CN" altLang="en-US" sz="2800"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120000"/>
              </a:lnSpc>
            </a:pPr>
            <a:r>
              <a:rPr lang="zh-CN" altLang="en-US" sz="2800">
                <a:latin typeface="楷体" pitchFamily="49" charset="-122"/>
                <a:ea typeface="楷体" pitchFamily="49" charset="-122"/>
              </a:rPr>
              <a:t>3.尝试用竖式进行计算。</a:t>
            </a:r>
            <a:endParaRPr lang="zh-CN" altLang="en-US" sz="2800"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 build="p"/>
      <p:bldP spid="6147" grpId="0"/>
      <p:bldP spid="61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7169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11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7170" name="文本框 6246" title=""/>
          <p:cNvSpPr txBox="1"/>
          <p:nvPr/>
        </p:nvSpPr>
        <p:spPr>
          <a:xfrm>
            <a:off x="6456363" y="3432175"/>
            <a:ext cx="1727200" cy="584200"/>
          </a:xfrm>
          <a:prstGeom prst="rect">
            <a:avLst/>
          </a:prstGeom>
          <a:noFill/>
          <a:ln w="28575">
            <a:solidFill>
              <a:srgbClr val="FF0000"/>
            </a:solidFill>
            <a:prstDash val="sysDot"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3×2=6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7171" name="文本框 6255" title=""/>
          <p:cNvSpPr txBox="1"/>
          <p:nvPr/>
        </p:nvSpPr>
        <p:spPr>
          <a:xfrm>
            <a:off x="6383338" y="3432175"/>
            <a:ext cx="2247900" cy="584200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30</a:t>
            </a:r>
            <a:r>
              <a:rPr lang="zh-CN" altLang="en-US" sz="3200" b="1">
                <a:latin typeface="楷体_GB2312" charset="-122"/>
                <a:ea typeface="楷体_GB2312" charset="-122"/>
              </a:rPr>
              <a:t>＋</a:t>
            </a:r>
            <a:r>
              <a:rPr lang="en-US" altLang="zh-CN" sz="3200" b="1">
                <a:latin typeface="楷体_GB2312" charset="-122"/>
                <a:ea typeface="楷体_GB2312" charset="-122"/>
              </a:rPr>
              <a:t>6=36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7172" name="矩形 6173" title=""/>
          <p:cNvSpPr/>
          <p:nvPr/>
        </p:nvSpPr>
        <p:spPr>
          <a:xfrm>
            <a:off x="4135438" y="5948363"/>
            <a:ext cx="3168650" cy="8651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grpSp>
        <p:nvGrpSpPr>
          <p:cNvPr id="7173" name="组合 6229" title=""/>
          <p:cNvGrpSpPr/>
          <p:nvPr/>
        </p:nvGrpSpPr>
        <p:grpSpPr>
          <a:xfrm>
            <a:off x="4440238" y="1919288"/>
            <a:ext cx="2881312" cy="1050925"/>
            <a:chOff x="1701" y="1616"/>
            <a:chExt cx="1995" cy="798"/>
          </a:xfrm>
        </p:grpSpPr>
        <p:pic>
          <p:nvPicPr>
            <p:cNvPr id="7174" name="图片 6219" descr="数学 6制3上 打样_页面_015" title=""/>
            <p:cNvPicPr>
              <a:picLocks noChangeAspect="1"/>
            </p:cNvPicPr>
            <p:nvPr/>
          </p:nvPicPr>
          <p:blipFill>
            <a:blip r:embed="rId3"/>
            <a:srcRect l="21622" t="28043" r="53454" b="62138"/>
            <a:stretch>
              <a:fillRect/>
            </a:stretch>
          </p:blipFill>
          <p:spPr>
            <a:xfrm>
              <a:off x="1701" y="1616"/>
              <a:ext cx="1360" cy="748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7175" name="图片 6220" descr="数学 6制3上 打样_页面_015" title=""/>
            <p:cNvPicPr>
              <a:picLocks noChangeAspect="1"/>
            </p:cNvPicPr>
            <p:nvPr/>
          </p:nvPicPr>
          <p:blipFill>
            <a:blip r:embed="rId3"/>
            <a:srcRect l="46543" t="28043" r="45130" b="61086"/>
            <a:stretch>
              <a:fillRect/>
            </a:stretch>
          </p:blipFill>
          <p:spPr>
            <a:xfrm>
              <a:off x="3275" y="1643"/>
              <a:ext cx="421" cy="771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grpSp>
        <p:nvGrpSpPr>
          <p:cNvPr id="7176" name="组合 6237" title=""/>
          <p:cNvGrpSpPr/>
          <p:nvPr/>
        </p:nvGrpSpPr>
        <p:grpSpPr>
          <a:xfrm>
            <a:off x="3216275" y="1050925"/>
            <a:ext cx="4824413" cy="584200"/>
            <a:chOff x="1383" y="1271"/>
            <a:chExt cx="3039" cy="368"/>
          </a:xfrm>
        </p:grpSpPr>
        <p:sp>
          <p:nvSpPr>
            <p:cNvPr id="7177" name="矩形 6238" title=""/>
            <p:cNvSpPr/>
            <p:nvPr/>
          </p:nvSpPr>
          <p:spPr>
            <a:xfrm>
              <a:off x="1383" y="1271"/>
              <a:ext cx="3039" cy="36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sz="3200" b="1">
                  <a:latin typeface="楷体_GB2312" charset="-122"/>
                  <a:ea typeface="楷体_GB2312" charset="-122"/>
                </a:rPr>
                <a:t> 12×3=    </a:t>
              </a:r>
              <a:r>
                <a:rPr lang="zh-CN" altLang="en-US" sz="3200" b="1">
                  <a:latin typeface="楷体_GB2312" charset="-122"/>
                  <a:ea typeface="楷体_GB2312" charset="-122"/>
                </a:rPr>
                <a:t>（人）</a:t>
              </a:r>
              <a:endParaRPr lang="zh-CN" altLang="en-US" sz="3200" b="1">
                <a:latin typeface="楷体_GB2312" charset="-122"/>
                <a:ea typeface="楷体_GB2312" charset="-122"/>
              </a:endParaRPr>
            </a:p>
          </p:txBody>
        </p:sp>
        <p:sp>
          <p:nvSpPr>
            <p:cNvPr id="7178" name="矩形 6239" title=""/>
            <p:cNvSpPr/>
            <p:nvPr/>
          </p:nvSpPr>
          <p:spPr>
            <a:xfrm>
              <a:off x="2413" y="1348"/>
              <a:ext cx="454" cy="27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 sz="3200"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7179" name="文本框 6243" title=""/>
          <p:cNvSpPr txBox="1"/>
          <p:nvPr/>
        </p:nvSpPr>
        <p:spPr>
          <a:xfrm>
            <a:off x="4030663" y="3432175"/>
            <a:ext cx="1922462" cy="584200"/>
          </a:xfrm>
          <a:prstGeom prst="rect">
            <a:avLst/>
          </a:prstGeom>
          <a:noFill/>
          <a:ln w="28575">
            <a:solidFill>
              <a:srgbClr val="FF0000"/>
            </a:solidFill>
            <a:prstDash val="sysDot"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10×3=30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7180" name="文本框 6247" title=""/>
          <p:cNvSpPr txBox="1"/>
          <p:nvPr/>
        </p:nvSpPr>
        <p:spPr>
          <a:xfrm>
            <a:off x="5313363" y="4491038"/>
            <a:ext cx="1727200" cy="584200"/>
          </a:xfrm>
          <a:prstGeom prst="rect">
            <a:avLst/>
          </a:prstGeom>
          <a:noFill/>
          <a:ln w="28575">
            <a:solidFill>
              <a:srgbClr val="FF0000"/>
            </a:solidFill>
            <a:prstDash val="sysDot"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30+6=36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cxnSp>
        <p:nvCxnSpPr>
          <p:cNvPr id="7181" name="直接连接符 6248" title=""/>
          <p:cNvCxnSpPr/>
          <p:nvPr/>
        </p:nvCxnSpPr>
        <p:spPr>
          <a:xfrm flipH="1">
            <a:off x="5160963" y="2927350"/>
            <a:ext cx="215900" cy="504825"/>
          </a:xfrm>
          <a:prstGeom prst="line">
            <a:avLst/>
          </a:prstGeom>
          <a:noFill/>
          <a:ln w="28575">
            <a:solidFill>
              <a:srgbClr val="FF0000"/>
            </a:solidFill>
            <a:prstDash val="sysDot"/>
            <a:round/>
            <a:tailEnd type="triangle"/>
          </a:ln>
        </p:spPr>
      </p:cxnSp>
      <p:cxnSp>
        <p:nvCxnSpPr>
          <p:cNvPr id="7182" name="直接连接符 6249" title=""/>
          <p:cNvCxnSpPr/>
          <p:nvPr/>
        </p:nvCxnSpPr>
        <p:spPr>
          <a:xfrm flipH="1">
            <a:off x="6240463" y="4008438"/>
            <a:ext cx="863600" cy="503237"/>
          </a:xfrm>
          <a:prstGeom prst="line">
            <a:avLst/>
          </a:prstGeom>
          <a:noFill/>
          <a:ln w="28575">
            <a:solidFill>
              <a:srgbClr val="FF0000"/>
            </a:solidFill>
            <a:prstDash val="sysDot"/>
            <a:round/>
            <a:tailEnd type="triangle"/>
          </a:ln>
        </p:spPr>
      </p:cxnSp>
      <p:cxnSp>
        <p:nvCxnSpPr>
          <p:cNvPr id="7183" name="直接连接符 6250" title=""/>
          <p:cNvCxnSpPr/>
          <p:nvPr/>
        </p:nvCxnSpPr>
        <p:spPr>
          <a:xfrm>
            <a:off x="5159375" y="4008438"/>
            <a:ext cx="792163" cy="503237"/>
          </a:xfrm>
          <a:prstGeom prst="line">
            <a:avLst/>
          </a:prstGeom>
          <a:noFill/>
          <a:ln w="28575">
            <a:solidFill>
              <a:srgbClr val="FF0000"/>
            </a:solidFill>
            <a:prstDash val="sysDot"/>
            <a:round/>
            <a:tailEnd type="triangle"/>
          </a:ln>
        </p:spPr>
      </p:cxnSp>
      <p:cxnSp>
        <p:nvCxnSpPr>
          <p:cNvPr id="7184" name="直接连接符 6251" title=""/>
          <p:cNvCxnSpPr/>
          <p:nvPr/>
        </p:nvCxnSpPr>
        <p:spPr>
          <a:xfrm>
            <a:off x="6961188" y="2901950"/>
            <a:ext cx="215900" cy="431800"/>
          </a:xfrm>
          <a:prstGeom prst="line">
            <a:avLst/>
          </a:prstGeom>
          <a:noFill/>
          <a:ln w="28575">
            <a:solidFill>
              <a:srgbClr val="FF0000"/>
            </a:solidFill>
            <a:prstDash val="sysDot"/>
            <a:round/>
            <a:tailEnd type="triangle"/>
          </a:ln>
        </p:spPr>
      </p:cxnSp>
      <p:sp>
        <p:nvSpPr>
          <p:cNvPr id="7185" name="文本框 6252" title=""/>
          <p:cNvSpPr txBox="1"/>
          <p:nvPr/>
        </p:nvSpPr>
        <p:spPr>
          <a:xfrm>
            <a:off x="4872038" y="1063625"/>
            <a:ext cx="6492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36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7186" name="文本框 6253" title=""/>
          <p:cNvSpPr txBox="1"/>
          <p:nvPr/>
        </p:nvSpPr>
        <p:spPr>
          <a:xfrm>
            <a:off x="6383338" y="2120900"/>
            <a:ext cx="2687637" cy="584200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10×3=30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7187" name="文本框 6254" title=""/>
          <p:cNvSpPr txBox="1"/>
          <p:nvPr/>
        </p:nvSpPr>
        <p:spPr>
          <a:xfrm>
            <a:off x="6403975" y="2627313"/>
            <a:ext cx="2330450" cy="584200"/>
          </a:xfrm>
          <a:prstGeom prst="rect">
            <a:avLst/>
          </a:prstGeom>
          <a:noFill/>
          <a:ln w="28575"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2×3=6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10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1000"/>
                                        <p:tgtEl>
                                          <p:spTgt spid="7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10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1000"/>
                                        <p:tgtEl>
                                          <p:spTgt spid="7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7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5" presetClass="path" presetSubtype="0" dur="1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4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4" presetID="35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45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6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47" dur="10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48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4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0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51" dur="10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2" presetID="35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53" dur="10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4" presetID="35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55" dur="10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6" presetID="35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57" dur="1000" fill="hold"/>
                                        <p:tgtEl>
                                          <p:spTgt spid="718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8" presetID="35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59" dur="10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7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7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0" grpId="1"/>
      <p:bldP spid="7171" grpId="0"/>
      <p:bldP spid="7179" grpId="0"/>
      <p:bldP spid="7179" grpId="1"/>
      <p:bldP spid="7180" grpId="0"/>
      <p:bldP spid="7180" grpId="1"/>
      <p:bldP spid="7185" grpId="0"/>
      <p:bldP spid="7186" grpId="0"/>
      <p:bldP spid="718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8193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117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4" name="图片 21535" title=""/>
          <p:cNvPicPr>
            <a:picLocks noChangeAspect="1"/>
          </p:cNvPicPr>
          <p:nvPr/>
        </p:nvPicPr>
        <p:blipFill>
          <a:blip r:embed="rId3"/>
          <a:srcRect l="19947" t="28608" r="45130" b="68388"/>
          <a:stretch>
            <a:fillRect/>
          </a:stretch>
        </p:blipFill>
        <p:spPr>
          <a:xfrm>
            <a:off x="3937000" y="3259138"/>
            <a:ext cx="3384550" cy="2889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5" name="图片 21536" title=""/>
          <p:cNvPicPr>
            <a:picLocks noChangeAspect="1"/>
          </p:cNvPicPr>
          <p:nvPr/>
        </p:nvPicPr>
        <p:blipFill>
          <a:blip r:embed="rId3"/>
          <a:srcRect l="19947" t="28608" r="45130" b="68388"/>
          <a:stretch>
            <a:fillRect/>
          </a:stretch>
        </p:blipFill>
        <p:spPr>
          <a:xfrm>
            <a:off x="4008438" y="2395538"/>
            <a:ext cx="3384550" cy="2889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196" name="图片 21537" title=""/>
          <p:cNvPicPr>
            <a:picLocks noChangeAspect="1"/>
          </p:cNvPicPr>
          <p:nvPr/>
        </p:nvPicPr>
        <p:blipFill>
          <a:blip r:embed="rId3"/>
          <a:srcRect l="19947" t="28608" r="45130" b="68388"/>
          <a:stretch>
            <a:fillRect/>
          </a:stretch>
        </p:blipFill>
        <p:spPr>
          <a:xfrm>
            <a:off x="3937000" y="4051300"/>
            <a:ext cx="3384550" cy="2889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7" name="矩形 21544" title=""/>
          <p:cNvSpPr/>
          <p:nvPr/>
        </p:nvSpPr>
        <p:spPr>
          <a:xfrm>
            <a:off x="7464425" y="2206625"/>
            <a:ext cx="86360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latin typeface="楷体_GB2312" charset="-122"/>
                <a:ea typeface="楷体_GB2312" charset="-122"/>
              </a:rPr>
              <a:t>12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8198" name="矩形 21545" title=""/>
          <p:cNvSpPr/>
          <p:nvPr/>
        </p:nvSpPr>
        <p:spPr>
          <a:xfrm>
            <a:off x="7464425" y="3117850"/>
            <a:ext cx="86360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latin typeface="楷体_GB2312" charset="-122"/>
                <a:ea typeface="楷体_GB2312" charset="-122"/>
              </a:rPr>
              <a:t>12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8199" name="矩形 21546" title=""/>
          <p:cNvSpPr/>
          <p:nvPr/>
        </p:nvSpPr>
        <p:spPr>
          <a:xfrm>
            <a:off x="7464425" y="3935413"/>
            <a:ext cx="86360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latin typeface="楷体_GB2312" charset="-122"/>
                <a:ea typeface="楷体_GB2312" charset="-122"/>
              </a:rPr>
              <a:t>12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8200" name="矩形 21547" title=""/>
          <p:cNvSpPr/>
          <p:nvPr/>
        </p:nvSpPr>
        <p:spPr>
          <a:xfrm>
            <a:off x="7491413" y="4773613"/>
            <a:ext cx="64770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latin typeface="楷体_GB2312" charset="-122"/>
                <a:ea typeface="楷体_GB2312" charset="-122"/>
              </a:rPr>
              <a:t>36 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8201" name="矩形 21549" title=""/>
          <p:cNvSpPr/>
          <p:nvPr/>
        </p:nvSpPr>
        <p:spPr>
          <a:xfrm>
            <a:off x="7464425" y="2640013"/>
            <a:ext cx="590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/>
            <a:r>
              <a:rPr lang="zh-CN" altLang="en-US" sz="3200" b="1">
                <a:latin typeface="Calibri" pitchFamily="34" charset="0"/>
                <a:ea typeface="楷体_GB2312" charset="-122"/>
              </a:rPr>
              <a:t>＋</a:t>
            </a:r>
            <a:endParaRPr lang="zh-CN" altLang="en-US" sz="3200" b="1">
              <a:latin typeface="Calibri" pitchFamily="34" charset="0"/>
              <a:ea typeface="楷体_GB2312" charset="-122"/>
            </a:endParaRPr>
          </a:p>
        </p:txBody>
      </p:sp>
      <p:sp>
        <p:nvSpPr>
          <p:cNvPr id="8202" name="矩形 21550" title=""/>
          <p:cNvSpPr/>
          <p:nvPr/>
        </p:nvSpPr>
        <p:spPr>
          <a:xfrm>
            <a:off x="7464425" y="3530600"/>
            <a:ext cx="590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/>
            <a:r>
              <a:rPr lang="zh-CN" altLang="en-US" sz="3200" b="1">
                <a:latin typeface="Calibri" pitchFamily="34" charset="0"/>
                <a:ea typeface="楷体_GB2312" charset="-122"/>
              </a:rPr>
              <a:t>＋</a:t>
            </a:r>
            <a:endParaRPr lang="zh-CN" altLang="en-US" sz="3200" b="1">
              <a:latin typeface="Calibri" pitchFamily="34" charset="0"/>
              <a:ea typeface="楷体_GB2312" charset="-122"/>
            </a:endParaRPr>
          </a:p>
        </p:txBody>
      </p:sp>
      <p:sp>
        <p:nvSpPr>
          <p:cNvPr id="8203" name="文本框 21554" title=""/>
          <p:cNvSpPr txBox="1"/>
          <p:nvPr/>
        </p:nvSpPr>
        <p:spPr>
          <a:xfrm rot="5400000">
            <a:off x="7446962" y="4376738"/>
            <a:ext cx="676275" cy="508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50000"/>
              </a:spcBef>
            </a:pPr>
            <a:r>
              <a:rPr lang="zh-CN" altLang="en-US" sz="3200" b="1">
                <a:latin typeface="Calibri" pitchFamily="34" charset="0"/>
                <a:ea typeface="楷体_GB2312" charset="-122"/>
              </a:rPr>
              <a:t>＝</a:t>
            </a:r>
            <a:endParaRPr lang="zh-CN" altLang="en-US" sz="3200" b="1">
              <a:latin typeface="Calibri" pitchFamily="34" charset="0"/>
              <a:ea typeface="楷体_GB2312" charset="-122"/>
            </a:endParaRPr>
          </a:p>
        </p:txBody>
      </p:sp>
      <p:sp>
        <p:nvSpPr>
          <p:cNvPr id="8204" name="文本框 21555" title=""/>
          <p:cNvSpPr txBox="1"/>
          <p:nvPr/>
        </p:nvSpPr>
        <p:spPr>
          <a:xfrm>
            <a:off x="6167438" y="3144838"/>
            <a:ext cx="367347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12</a:t>
            </a:r>
            <a:r>
              <a:rPr lang="zh-CN" altLang="en-US" sz="3200" b="1">
                <a:latin typeface="楷体_GB2312" charset="-122"/>
                <a:ea typeface="楷体_GB2312" charset="-122"/>
              </a:rPr>
              <a:t>＋</a:t>
            </a:r>
            <a:r>
              <a:rPr lang="en-US" altLang="zh-CN" sz="3200" b="1">
                <a:latin typeface="楷体_GB2312" charset="-122"/>
                <a:ea typeface="楷体_GB2312" charset="-122"/>
              </a:rPr>
              <a:t>12</a:t>
            </a:r>
            <a:r>
              <a:rPr lang="zh-CN" altLang="en-US" sz="3200" b="1">
                <a:latin typeface="楷体_GB2312" charset="-122"/>
                <a:ea typeface="楷体_GB2312" charset="-122"/>
              </a:rPr>
              <a:t>＋</a:t>
            </a:r>
            <a:r>
              <a:rPr lang="en-US" altLang="zh-CN" sz="3200" b="1">
                <a:latin typeface="楷体_GB2312" charset="-122"/>
                <a:ea typeface="楷体_GB2312" charset="-122"/>
              </a:rPr>
              <a:t>12</a:t>
            </a:r>
            <a:r>
              <a:rPr lang="zh-CN" altLang="en-US" sz="3200" b="1">
                <a:latin typeface="楷体_GB2312" charset="-122"/>
                <a:ea typeface="楷体_GB2312" charset="-122"/>
              </a:rPr>
              <a:t>＝</a:t>
            </a:r>
            <a:r>
              <a:rPr lang="en-US" altLang="zh-CN" sz="3200" b="1">
                <a:latin typeface="楷体_GB2312" charset="-122"/>
                <a:ea typeface="楷体_GB2312" charset="-122"/>
              </a:rPr>
              <a:t>36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grpSp>
        <p:nvGrpSpPr>
          <p:cNvPr id="8205" name="组合 21556" title=""/>
          <p:cNvGrpSpPr/>
          <p:nvPr/>
        </p:nvGrpSpPr>
        <p:grpSpPr>
          <a:xfrm>
            <a:off x="3432175" y="1195388"/>
            <a:ext cx="4824413" cy="584200"/>
            <a:chOff x="1383" y="1271"/>
            <a:chExt cx="3039" cy="368"/>
          </a:xfrm>
        </p:grpSpPr>
        <p:sp>
          <p:nvSpPr>
            <p:cNvPr id="8206" name="矩形 21557" title=""/>
            <p:cNvSpPr/>
            <p:nvPr/>
          </p:nvSpPr>
          <p:spPr>
            <a:xfrm>
              <a:off x="1383" y="1271"/>
              <a:ext cx="3039" cy="36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sz="3200" b="1">
                  <a:latin typeface="楷体_GB2312" charset="-122"/>
                  <a:ea typeface="楷体_GB2312" charset="-122"/>
                </a:rPr>
                <a:t> 12×3=    </a:t>
              </a:r>
              <a:r>
                <a:rPr lang="zh-CN" altLang="en-US" sz="3200" b="1">
                  <a:latin typeface="楷体_GB2312" charset="-122"/>
                  <a:ea typeface="楷体_GB2312" charset="-122"/>
                </a:rPr>
                <a:t>（人）</a:t>
              </a:r>
              <a:endParaRPr lang="zh-CN" altLang="en-US" sz="3200" b="1">
                <a:latin typeface="楷体_GB2312" charset="-122"/>
                <a:ea typeface="楷体_GB2312" charset="-122"/>
              </a:endParaRPr>
            </a:p>
          </p:txBody>
        </p:sp>
        <p:sp>
          <p:nvSpPr>
            <p:cNvPr id="8207" name="矩形 21558" title=""/>
            <p:cNvSpPr/>
            <p:nvPr/>
          </p:nvSpPr>
          <p:spPr>
            <a:xfrm>
              <a:off x="2413" y="1348"/>
              <a:ext cx="454" cy="27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8208" name="文本框 21562" title=""/>
          <p:cNvSpPr txBox="1"/>
          <p:nvPr/>
        </p:nvSpPr>
        <p:spPr>
          <a:xfrm>
            <a:off x="5087938" y="1208088"/>
            <a:ext cx="6492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36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0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path" presetSubtype="0" dur="1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51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2" presetID="35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5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4" presetID="35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5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6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57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58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59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0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61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2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63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4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65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6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67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8" presetID="35" presetClass="path" presetSubtype="0" dur="1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tsTypes="">
                                      <p:cBhvr>
                                        <p:cTn id="69" dur="1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7" grpId="0"/>
      <p:bldP spid="8197" grpId="1"/>
      <p:bldP spid="8198" grpId="0"/>
      <p:bldP spid="8198" grpId="1"/>
      <p:bldP spid="8199" grpId="0"/>
      <p:bldP spid="8199" grpId="1"/>
      <p:bldP spid="8200" grpId="0"/>
      <p:bldP spid="8200" grpId="1"/>
      <p:bldP spid="8201" grpId="0"/>
      <p:bldP spid="8201" grpId="1"/>
      <p:bldP spid="8202" grpId="0"/>
      <p:bldP spid="8202" grpId="1"/>
      <p:bldP spid="8203" grpId="0"/>
      <p:bldP spid="8203" grpId="1"/>
      <p:bldP spid="8204" grpId="0"/>
      <p:bldP spid="820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9217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11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18" name="文本框 29718" title=""/>
          <p:cNvSpPr txBox="1"/>
          <p:nvPr/>
        </p:nvSpPr>
        <p:spPr>
          <a:xfrm>
            <a:off x="8326438" y="4149725"/>
            <a:ext cx="1014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3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9219" name="文本框 29703" title=""/>
          <p:cNvSpPr txBox="1"/>
          <p:nvPr/>
        </p:nvSpPr>
        <p:spPr>
          <a:xfrm>
            <a:off x="2441575" y="2176463"/>
            <a:ext cx="20304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1  2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9220" name="文本框 29704" title=""/>
          <p:cNvSpPr txBox="1"/>
          <p:nvPr/>
        </p:nvSpPr>
        <p:spPr>
          <a:xfrm>
            <a:off x="1919288" y="2906713"/>
            <a:ext cx="2566987" cy="784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zh-CN" sz="3600">
                <a:latin typeface="Arial" pitchFamily="34" charset="0"/>
                <a:ea typeface="楷体_GB2312" charset="-122"/>
              </a:rPr>
              <a:t>×</a:t>
            </a:r>
            <a:r>
              <a:rPr lang="en-US" altLang="zh-CN" sz="4500">
                <a:latin typeface="Arial" pitchFamily="34" charset="0"/>
              </a:rPr>
              <a:t>   </a:t>
            </a:r>
            <a:r>
              <a:rPr lang="en-US" altLang="zh-CN" sz="3600">
                <a:latin typeface="Arial" pitchFamily="34" charset="0"/>
              </a:rPr>
              <a:t> </a:t>
            </a:r>
            <a:r>
              <a:rPr lang="en-US" altLang="zh-CN" sz="3600">
                <a:latin typeface="楷体_GB2312" charset="-122"/>
                <a:ea typeface="楷体_GB2312" charset="-122"/>
              </a:rPr>
              <a:t>3</a:t>
            </a:r>
            <a:endParaRPr lang="en-US" altLang="zh-CN" sz="3600">
              <a:latin typeface="楷体_GB2312" charset="-122"/>
              <a:ea typeface="楷体_GB2312" charset="-122"/>
            </a:endParaRPr>
          </a:p>
        </p:txBody>
      </p:sp>
      <p:cxnSp>
        <p:nvCxnSpPr>
          <p:cNvPr id="9221" name="直接连接符 29705" title=""/>
          <p:cNvCxnSpPr/>
          <p:nvPr/>
        </p:nvCxnSpPr>
        <p:spPr>
          <a:xfrm flipV="1">
            <a:off x="2424113" y="3648075"/>
            <a:ext cx="18002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sp>
        <p:nvSpPr>
          <p:cNvPr id="9222" name="文本框 29706" title=""/>
          <p:cNvSpPr txBox="1"/>
          <p:nvPr/>
        </p:nvSpPr>
        <p:spPr>
          <a:xfrm>
            <a:off x="3279775" y="3540125"/>
            <a:ext cx="10429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6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9223" name="文本框 29707" title=""/>
          <p:cNvSpPr txBox="1"/>
          <p:nvPr/>
        </p:nvSpPr>
        <p:spPr>
          <a:xfrm>
            <a:off x="2740025" y="4032250"/>
            <a:ext cx="147796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3  </a:t>
            </a:r>
            <a:r>
              <a:rPr lang="en-US" altLang="zh-CN" sz="3200" b="1">
                <a:solidFill>
                  <a:srgbClr val="3366FF"/>
                </a:solidFill>
                <a:latin typeface="楷体_GB2312" charset="-122"/>
                <a:ea typeface="楷体_GB2312" charset="-122"/>
              </a:rPr>
              <a:t>0</a:t>
            </a:r>
            <a:endParaRPr lang="en-US" altLang="zh-CN" sz="3200" b="1">
              <a:solidFill>
                <a:srgbClr val="3366FF"/>
              </a:solidFill>
              <a:latin typeface="楷体_GB2312" charset="-122"/>
              <a:ea typeface="楷体_GB2312" charset="-122"/>
            </a:endParaRPr>
          </a:p>
        </p:txBody>
      </p:sp>
      <p:cxnSp>
        <p:nvCxnSpPr>
          <p:cNvPr id="9224" name="直接连接符 29708" title=""/>
          <p:cNvCxnSpPr/>
          <p:nvPr/>
        </p:nvCxnSpPr>
        <p:spPr>
          <a:xfrm>
            <a:off x="2351088" y="4656138"/>
            <a:ext cx="18002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sp>
        <p:nvSpPr>
          <p:cNvPr id="9225" name="文本框 29709" title=""/>
          <p:cNvSpPr txBox="1"/>
          <p:nvPr/>
        </p:nvSpPr>
        <p:spPr>
          <a:xfrm>
            <a:off x="2738438" y="4598988"/>
            <a:ext cx="1477962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600">
                <a:latin typeface="楷体_GB2312" charset="-122"/>
                <a:ea typeface="楷体_GB2312" charset="-122"/>
              </a:rPr>
              <a:t>3  6</a:t>
            </a:r>
            <a:endParaRPr lang="en-US" altLang="zh-CN" sz="3600">
              <a:latin typeface="楷体_GB2312" charset="-122"/>
              <a:ea typeface="楷体_GB2312" charset="-122"/>
            </a:endParaRPr>
          </a:p>
        </p:txBody>
      </p:sp>
      <p:cxnSp>
        <p:nvCxnSpPr>
          <p:cNvPr id="9226" name="直接连接符 29710" title=""/>
          <p:cNvCxnSpPr/>
          <p:nvPr/>
        </p:nvCxnSpPr>
        <p:spPr>
          <a:xfrm flipH="1" flipV="1">
            <a:off x="3143250" y="2711450"/>
            <a:ext cx="431800" cy="433388"/>
          </a:xfrm>
          <a:prstGeom prst="line">
            <a:avLst/>
          </a:prstGeom>
          <a:noFill/>
          <a:ln w="25400">
            <a:solidFill>
              <a:srgbClr val="FF0066"/>
            </a:solidFill>
            <a:round/>
            <a:tailEnd type="triangle"/>
          </a:ln>
        </p:spPr>
      </p:cxnSp>
      <p:cxnSp>
        <p:nvCxnSpPr>
          <p:cNvPr id="9227" name="直接连接符 29711" title=""/>
          <p:cNvCxnSpPr/>
          <p:nvPr/>
        </p:nvCxnSpPr>
        <p:spPr>
          <a:xfrm flipH="1" flipV="1">
            <a:off x="3719513" y="2711450"/>
            <a:ext cx="0" cy="363538"/>
          </a:xfrm>
          <a:prstGeom prst="line">
            <a:avLst/>
          </a:prstGeom>
          <a:noFill/>
          <a:ln w="25400">
            <a:solidFill>
              <a:srgbClr val="FF0066"/>
            </a:solidFill>
            <a:round/>
            <a:tailEnd type="triangle"/>
          </a:ln>
        </p:spPr>
      </p:cxnSp>
      <p:sp>
        <p:nvSpPr>
          <p:cNvPr id="9228" name="文本框 29712" title=""/>
          <p:cNvSpPr txBox="1"/>
          <p:nvPr/>
        </p:nvSpPr>
        <p:spPr>
          <a:xfrm>
            <a:off x="5011738" y="3503613"/>
            <a:ext cx="165576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2×3=6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9229" name="文本框 29713" title=""/>
          <p:cNvSpPr txBox="1"/>
          <p:nvPr/>
        </p:nvSpPr>
        <p:spPr>
          <a:xfrm>
            <a:off x="4951413" y="3978275"/>
            <a:ext cx="19446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1</a:t>
            </a:r>
            <a:r>
              <a:rPr lang="en-US" altLang="zh-CN" sz="3200" b="1">
                <a:solidFill>
                  <a:srgbClr val="3366FF"/>
                </a:solidFill>
                <a:latin typeface="楷体_GB2312" charset="-122"/>
                <a:ea typeface="楷体_GB2312" charset="-122"/>
              </a:rPr>
              <a:t>0</a:t>
            </a: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×3=3</a:t>
            </a:r>
            <a:r>
              <a:rPr lang="en-US" altLang="zh-CN" sz="3200" b="1">
                <a:latin typeface="楷体_GB2312" charset="-122"/>
                <a:ea typeface="楷体_GB2312" charset="-122"/>
              </a:rPr>
              <a:t>0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9230" name="文本框 29714" title=""/>
          <p:cNvSpPr txBox="1"/>
          <p:nvPr/>
        </p:nvSpPr>
        <p:spPr>
          <a:xfrm>
            <a:off x="4879975" y="4583113"/>
            <a:ext cx="208756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r>
              <a:rPr lang="zh-CN" altLang="en-US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＋</a:t>
            </a: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30=36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9231" name="文本框 29715" title=""/>
          <p:cNvSpPr txBox="1"/>
          <p:nvPr/>
        </p:nvSpPr>
        <p:spPr>
          <a:xfrm>
            <a:off x="8024813" y="2925763"/>
            <a:ext cx="2030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1  2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9232" name="文本框 29716" title=""/>
          <p:cNvSpPr txBox="1"/>
          <p:nvPr/>
        </p:nvSpPr>
        <p:spPr>
          <a:xfrm>
            <a:off x="7464425" y="3643313"/>
            <a:ext cx="25669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zh-CN" sz="3200" b="1">
                <a:latin typeface="楷体_GB2312" charset="-122"/>
                <a:ea typeface="楷体_GB2312" charset="-122"/>
              </a:rPr>
              <a:t>×</a:t>
            </a:r>
            <a:r>
              <a:rPr lang="en-US" altLang="zh-CN" sz="3200" b="1">
                <a:latin typeface="楷体_GB2312" charset="-122"/>
                <a:ea typeface="楷体_GB2312" charset="-122"/>
              </a:rPr>
              <a:t>    3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cxnSp>
        <p:nvCxnSpPr>
          <p:cNvPr id="9233" name="直接连接符 29717" title=""/>
          <p:cNvCxnSpPr/>
          <p:nvPr/>
        </p:nvCxnSpPr>
        <p:spPr>
          <a:xfrm>
            <a:off x="8035925" y="4222750"/>
            <a:ext cx="18002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sp>
        <p:nvSpPr>
          <p:cNvPr id="9234" name="文本框 29719" title=""/>
          <p:cNvSpPr txBox="1"/>
          <p:nvPr/>
        </p:nvSpPr>
        <p:spPr>
          <a:xfrm>
            <a:off x="8948738" y="4149725"/>
            <a:ext cx="1014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6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9235" name="矩形 29720" title=""/>
          <p:cNvSpPr/>
          <p:nvPr/>
        </p:nvSpPr>
        <p:spPr>
          <a:xfrm>
            <a:off x="7823200" y="2214563"/>
            <a:ext cx="263207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latin typeface="楷体_GB2312" charset="-122"/>
                <a:ea typeface="楷体_GB2312" charset="-122"/>
              </a:rPr>
              <a:t>一般这样写：</a:t>
            </a:r>
            <a:endParaRPr lang="zh-CN" altLang="en-US" sz="3200" b="1">
              <a:latin typeface="楷体_GB2312" charset="-122"/>
              <a:ea typeface="楷体_GB2312" charset="-122"/>
            </a:endParaRPr>
          </a:p>
        </p:txBody>
      </p:sp>
      <p:cxnSp>
        <p:nvCxnSpPr>
          <p:cNvPr id="9236" name="直接连接符 29732" title=""/>
          <p:cNvCxnSpPr/>
          <p:nvPr/>
        </p:nvCxnSpPr>
        <p:spPr>
          <a:xfrm flipH="1" flipV="1">
            <a:off x="9404350" y="3517900"/>
            <a:ext cx="0" cy="179388"/>
          </a:xfrm>
          <a:prstGeom prst="line">
            <a:avLst/>
          </a:prstGeom>
          <a:noFill/>
          <a:ln w="25400">
            <a:solidFill>
              <a:srgbClr val="FF0066"/>
            </a:solidFill>
            <a:round/>
            <a:tailEnd type="triangle"/>
          </a:ln>
        </p:spPr>
      </p:cxnSp>
      <p:cxnSp>
        <p:nvCxnSpPr>
          <p:cNvPr id="9237" name="直接连接符 29733" title=""/>
          <p:cNvCxnSpPr/>
          <p:nvPr/>
        </p:nvCxnSpPr>
        <p:spPr>
          <a:xfrm flipH="1" flipV="1">
            <a:off x="8828088" y="3575050"/>
            <a:ext cx="431800" cy="215900"/>
          </a:xfrm>
          <a:prstGeom prst="line">
            <a:avLst/>
          </a:prstGeom>
          <a:noFill/>
          <a:ln w="25400">
            <a:solidFill>
              <a:srgbClr val="FF0066"/>
            </a:solidFill>
            <a:round/>
            <a:tailEnd type="triangle"/>
          </a:ln>
        </p:spPr>
      </p:cxnSp>
      <p:sp>
        <p:nvSpPr>
          <p:cNvPr id="9238" name="文本框 29736" title=""/>
          <p:cNvSpPr txBox="1"/>
          <p:nvPr/>
        </p:nvSpPr>
        <p:spPr>
          <a:xfrm>
            <a:off x="3995738" y="3325813"/>
            <a:ext cx="151130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50000"/>
              </a:spcBef>
            </a:pPr>
            <a:r>
              <a:rPr lang="en-US" altLang="zh-CN" sz="36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……</a:t>
            </a:r>
            <a:endParaRPr lang="zh-CN" altLang="en-US" sz="36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</p:txBody>
      </p:sp>
      <p:sp>
        <p:nvSpPr>
          <p:cNvPr id="9239" name="文本框 29737" title=""/>
          <p:cNvSpPr txBox="1"/>
          <p:nvPr/>
        </p:nvSpPr>
        <p:spPr>
          <a:xfrm>
            <a:off x="4008438" y="3813175"/>
            <a:ext cx="151130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50000"/>
              </a:spcBef>
            </a:pPr>
            <a:r>
              <a:rPr lang="en-US" altLang="zh-CN" sz="36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……</a:t>
            </a:r>
            <a:endParaRPr lang="zh-CN" altLang="en-US" sz="36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</p:txBody>
      </p:sp>
      <p:sp>
        <p:nvSpPr>
          <p:cNvPr id="9240" name="文本框 29738" title=""/>
          <p:cNvSpPr txBox="1"/>
          <p:nvPr/>
        </p:nvSpPr>
        <p:spPr>
          <a:xfrm>
            <a:off x="4008438" y="4402138"/>
            <a:ext cx="151130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50000"/>
              </a:spcBef>
            </a:pPr>
            <a:r>
              <a:rPr lang="en-US" altLang="zh-CN" sz="3600">
                <a:solidFill>
                  <a:srgbClr val="FF0000"/>
                </a:solidFill>
                <a:latin typeface="Calibri" pitchFamily="34" charset="0"/>
                <a:ea typeface="黑体" pitchFamily="49" charset="-122"/>
              </a:rPr>
              <a:t>……</a:t>
            </a:r>
            <a:endParaRPr lang="zh-CN" altLang="en-US" sz="3600">
              <a:solidFill>
                <a:srgbClr val="FF0000"/>
              </a:solidFill>
              <a:latin typeface="Calibri" pitchFamily="34" charset="0"/>
              <a:ea typeface="黑体" pitchFamily="49" charset="-122"/>
            </a:endParaRPr>
          </a:p>
        </p:txBody>
      </p:sp>
      <p:sp>
        <p:nvSpPr>
          <p:cNvPr id="9241" name="矩形 29749" title=""/>
          <p:cNvSpPr/>
          <p:nvPr/>
        </p:nvSpPr>
        <p:spPr>
          <a:xfrm>
            <a:off x="2206625" y="2208213"/>
            <a:ext cx="4610100" cy="2952750"/>
          </a:xfrm>
          <a:prstGeom prst="rect">
            <a:avLst/>
          </a:prstGeom>
          <a:noFill/>
          <a:ln w="19050">
            <a:solidFill>
              <a:schemeClr val="hlink"/>
            </a:solidFill>
            <a:prstDash val="sysDot"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9242" name="右箭头 29750" title=""/>
          <p:cNvSpPr/>
          <p:nvPr/>
        </p:nvSpPr>
        <p:spPr>
          <a:xfrm>
            <a:off x="6888163" y="3576638"/>
            <a:ext cx="719137" cy="215900"/>
          </a:xfrm>
          <a:prstGeom prst="rightArrow">
            <a:avLst>
              <a:gd name="adj1" fmla="val 50000"/>
              <a:gd name="adj2" fmla="val 83149"/>
            </a:avLst>
          </a:prstGeom>
          <a:solidFill>
            <a:schemeClr val="accent1"/>
          </a:solidFill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grpSp>
        <p:nvGrpSpPr>
          <p:cNvPr id="9243" name="组合 29751" title=""/>
          <p:cNvGrpSpPr/>
          <p:nvPr/>
        </p:nvGrpSpPr>
        <p:grpSpPr>
          <a:xfrm>
            <a:off x="5448300" y="909638"/>
            <a:ext cx="4824413" cy="584200"/>
            <a:chOff x="1383" y="1271"/>
            <a:chExt cx="3039" cy="368"/>
          </a:xfrm>
        </p:grpSpPr>
        <p:sp>
          <p:nvSpPr>
            <p:cNvPr id="9244" name="矩形 29752" title=""/>
            <p:cNvSpPr/>
            <p:nvPr/>
          </p:nvSpPr>
          <p:spPr>
            <a:xfrm>
              <a:off x="1383" y="1271"/>
              <a:ext cx="3039" cy="36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sz="3200" b="1">
                  <a:latin typeface="楷体_GB2312" charset="-122"/>
                  <a:ea typeface="楷体_GB2312" charset="-122"/>
                </a:rPr>
                <a:t> 12×3=    </a:t>
              </a:r>
              <a:r>
                <a:rPr lang="zh-CN" altLang="en-US" sz="3200" b="1">
                  <a:latin typeface="楷体_GB2312" charset="-122"/>
                  <a:ea typeface="楷体_GB2312" charset="-122"/>
                </a:rPr>
                <a:t>（人）</a:t>
              </a:r>
              <a:endParaRPr lang="zh-CN" altLang="en-US" sz="3200" b="1">
                <a:latin typeface="楷体_GB2312" charset="-122"/>
                <a:ea typeface="楷体_GB2312" charset="-122"/>
              </a:endParaRPr>
            </a:p>
          </p:txBody>
        </p:sp>
        <p:sp>
          <p:nvSpPr>
            <p:cNvPr id="9245" name="矩形 29753" title=""/>
            <p:cNvSpPr/>
            <p:nvPr/>
          </p:nvSpPr>
          <p:spPr>
            <a:xfrm>
              <a:off x="2413" y="1348"/>
              <a:ext cx="454" cy="27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9246" name="文本框 29757" title=""/>
          <p:cNvSpPr txBox="1"/>
          <p:nvPr/>
        </p:nvSpPr>
        <p:spPr>
          <a:xfrm>
            <a:off x="7105650" y="911225"/>
            <a:ext cx="6492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36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pic>
        <p:nvPicPr>
          <p:cNvPr id="9247" name="图片 29762" title=""/>
          <p:cNvPicPr>
            <a:picLocks noChangeAspect="1"/>
          </p:cNvPicPr>
          <p:nvPr/>
        </p:nvPicPr>
        <p:blipFill>
          <a:blip r:embed="rId3"/>
          <a:srcRect l="21622" t="28043" r="53454" b="62138"/>
          <a:stretch>
            <a:fillRect/>
          </a:stretch>
        </p:blipFill>
        <p:spPr>
          <a:xfrm>
            <a:off x="2208213" y="911225"/>
            <a:ext cx="1963737" cy="98583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48" name="图片 29763" title=""/>
          <p:cNvPicPr>
            <a:picLocks noChangeAspect="1"/>
          </p:cNvPicPr>
          <p:nvPr/>
        </p:nvPicPr>
        <p:blipFill>
          <a:blip r:embed="rId3"/>
          <a:srcRect l="46543" t="28043" r="45130" b="61086"/>
          <a:stretch>
            <a:fillRect/>
          </a:stretch>
        </p:blipFill>
        <p:spPr>
          <a:xfrm>
            <a:off x="4557713" y="925513"/>
            <a:ext cx="608012" cy="1016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9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9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5" dur="1000" fill="hold"/>
                                        <p:tgtEl>
                                          <p:spTgt spid="9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7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8" dur="1000" fill="hold"/>
                                        <p:tgtEl>
                                          <p:spTgt spid="9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1" dur="1000" fill="hold"/>
                                        <p:tgtEl>
                                          <p:spTgt spid="9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8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6" dur="5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9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6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0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4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5" dur="1000" fill="hold"/>
                                        <p:tgtEl>
                                          <p:spTgt spid="9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67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8" dur="1000" fill="hold"/>
                                        <p:tgtEl>
                                          <p:spTgt spid="9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70" presetID="35" presetClass="emph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71" dur="1000" fill="hold"/>
                                        <p:tgtEl>
                                          <p:spTgt spid="9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9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9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6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9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0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9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"/>
                                        <p:tgtEl>
                                          <p:spTgt spid="9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3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7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5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4" dur="500"/>
                                        <p:tgtEl>
                                          <p:spTgt spid="9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6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5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8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3" dur="5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2" dur="500"/>
                                        <p:tgtEl>
                                          <p:spTgt spid="9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 nodeType="clickPar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7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 nodeType="clickPar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8" presetClass="entr" presetSubtype="3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42" dur="1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 nodeType="clickPar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47" dur="5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 nodeType="clickPar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8" presetClass="entr" presetSubtype="3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52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/>
      <p:bldP spid="9220" grpId="0"/>
      <p:bldP spid="9222" grpId="0"/>
      <p:bldP spid="9223" grpId="0"/>
      <p:bldP spid="9225" grpId="0"/>
      <p:bldP spid="9228" grpId="0"/>
      <p:bldP spid="9229" grpId="0"/>
      <p:bldP spid="9230" grpId="0"/>
      <p:bldP spid="9231" grpId="0"/>
      <p:bldP spid="9232" grpId="0"/>
      <p:bldP spid="9234" grpId="0"/>
      <p:bldP spid="9235" grpId="0"/>
      <p:bldP spid="9238" grpId="0"/>
      <p:bldP spid="9239" grpId="0"/>
      <p:bldP spid="9240" grpId="0"/>
      <p:bldP spid="92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文本框 49155" title=""/>
          <p:cNvSpPr txBox="1"/>
          <p:nvPr/>
        </p:nvSpPr>
        <p:spPr>
          <a:xfrm>
            <a:off x="3201988" y="2878138"/>
            <a:ext cx="2030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4 8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0242" name="文本框 49156" title=""/>
          <p:cNvSpPr txBox="1"/>
          <p:nvPr/>
        </p:nvSpPr>
        <p:spPr>
          <a:xfrm>
            <a:off x="3201988" y="1914525"/>
            <a:ext cx="2030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1 2 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0243" name="文本框 49157" title=""/>
          <p:cNvSpPr txBox="1"/>
          <p:nvPr/>
        </p:nvSpPr>
        <p:spPr>
          <a:xfrm>
            <a:off x="2587625" y="2419350"/>
            <a:ext cx="25669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zh-CN" sz="3200" b="1">
                <a:latin typeface="楷体_GB2312" charset="-122"/>
                <a:ea typeface="楷体_GB2312" charset="-122"/>
              </a:rPr>
              <a:t>×</a:t>
            </a:r>
            <a:r>
              <a:rPr lang="en-US" altLang="zh-CN" sz="3200" b="1">
                <a:latin typeface="楷体_GB2312" charset="-122"/>
                <a:ea typeface="楷体_GB2312" charset="-122"/>
              </a:rPr>
              <a:t>   4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cxnSp>
        <p:nvCxnSpPr>
          <p:cNvPr id="10244" name="直接连接符 49158" title=""/>
          <p:cNvCxnSpPr/>
          <p:nvPr/>
        </p:nvCxnSpPr>
        <p:spPr>
          <a:xfrm flipV="1">
            <a:off x="3243263" y="2924175"/>
            <a:ext cx="1438275" cy="127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sp>
        <p:nvSpPr>
          <p:cNvPr id="10245" name="文本框 49159" title=""/>
          <p:cNvSpPr txBox="1"/>
          <p:nvPr/>
        </p:nvSpPr>
        <p:spPr>
          <a:xfrm>
            <a:off x="6416675" y="1843088"/>
            <a:ext cx="20304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3 2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0246" name="文本框 49160" title=""/>
          <p:cNvSpPr txBox="1"/>
          <p:nvPr/>
        </p:nvSpPr>
        <p:spPr>
          <a:xfrm>
            <a:off x="5808663" y="2346325"/>
            <a:ext cx="25669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zh-CN" sz="3200" b="1">
                <a:latin typeface="楷体_GB2312" charset="-122"/>
                <a:ea typeface="楷体_GB2312" charset="-122"/>
              </a:rPr>
              <a:t>×</a:t>
            </a:r>
            <a:r>
              <a:rPr lang="en-US" altLang="zh-CN" sz="3200" b="1">
                <a:latin typeface="楷体_GB2312" charset="-122"/>
                <a:ea typeface="楷体_GB2312" charset="-122"/>
              </a:rPr>
              <a:t>   3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0247" name="文本框 49161" title=""/>
          <p:cNvSpPr txBox="1"/>
          <p:nvPr/>
        </p:nvSpPr>
        <p:spPr>
          <a:xfrm>
            <a:off x="6442075" y="2852738"/>
            <a:ext cx="20304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9 6 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0248" name="文本框 49162" title=""/>
          <p:cNvSpPr txBox="1"/>
          <p:nvPr/>
        </p:nvSpPr>
        <p:spPr>
          <a:xfrm>
            <a:off x="6538913" y="4135438"/>
            <a:ext cx="2030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2 4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0249" name="文本框 49163" title=""/>
          <p:cNvSpPr txBox="1"/>
          <p:nvPr/>
        </p:nvSpPr>
        <p:spPr>
          <a:xfrm>
            <a:off x="5880100" y="4578350"/>
            <a:ext cx="25669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zh-CN" sz="3200" b="1">
                <a:latin typeface="楷体_GB2312" charset="-122"/>
                <a:ea typeface="楷体_GB2312" charset="-122"/>
              </a:rPr>
              <a:t>×</a:t>
            </a:r>
            <a:r>
              <a:rPr lang="en-US" altLang="zh-CN" sz="3200" b="1">
                <a:latin typeface="楷体_GB2312" charset="-122"/>
                <a:ea typeface="楷体_GB2312" charset="-122"/>
              </a:rPr>
              <a:t>    2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0250" name="文本框 49164" title=""/>
          <p:cNvSpPr txBox="1"/>
          <p:nvPr/>
        </p:nvSpPr>
        <p:spPr>
          <a:xfrm>
            <a:off x="6573838" y="5154613"/>
            <a:ext cx="2030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4 8 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0251" name="文本框 49165" title=""/>
          <p:cNvSpPr txBox="1"/>
          <p:nvPr/>
        </p:nvSpPr>
        <p:spPr>
          <a:xfrm>
            <a:off x="3189288" y="4162425"/>
            <a:ext cx="2030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1 1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0252" name="文本框 49166" title=""/>
          <p:cNvSpPr txBox="1"/>
          <p:nvPr/>
        </p:nvSpPr>
        <p:spPr>
          <a:xfrm>
            <a:off x="2495550" y="4651375"/>
            <a:ext cx="25669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zh-CN" sz="3200" b="1">
                <a:latin typeface="楷体_GB2312" charset="-122"/>
                <a:ea typeface="楷体_GB2312" charset="-122"/>
              </a:rPr>
              <a:t>×</a:t>
            </a:r>
            <a:r>
              <a:rPr lang="en-US" altLang="zh-CN" sz="3200" b="1">
                <a:latin typeface="楷体_GB2312" charset="-122"/>
                <a:ea typeface="楷体_GB2312" charset="-122"/>
              </a:rPr>
              <a:t>    8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0253" name="文本框 49167" title=""/>
          <p:cNvSpPr txBox="1"/>
          <p:nvPr/>
        </p:nvSpPr>
        <p:spPr>
          <a:xfrm>
            <a:off x="3201988" y="5154613"/>
            <a:ext cx="2030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8 8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cxnSp>
        <p:nvCxnSpPr>
          <p:cNvPr id="10254" name="直接连接符 49168" title=""/>
          <p:cNvCxnSpPr/>
          <p:nvPr/>
        </p:nvCxnSpPr>
        <p:spPr>
          <a:xfrm flipV="1">
            <a:off x="6529388" y="2924175"/>
            <a:ext cx="1438275" cy="127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cxnSp>
        <p:nvCxnSpPr>
          <p:cNvPr id="10255" name="直接连接符 49169" title=""/>
          <p:cNvCxnSpPr/>
          <p:nvPr/>
        </p:nvCxnSpPr>
        <p:spPr>
          <a:xfrm flipV="1">
            <a:off x="6602413" y="5170488"/>
            <a:ext cx="1438275" cy="127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cxnSp>
        <p:nvCxnSpPr>
          <p:cNvPr id="10256" name="直接连接符 49170" title=""/>
          <p:cNvCxnSpPr/>
          <p:nvPr/>
        </p:nvCxnSpPr>
        <p:spPr>
          <a:xfrm flipV="1">
            <a:off x="3289300" y="5195888"/>
            <a:ext cx="1438275" cy="127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sp>
        <p:nvSpPr>
          <p:cNvPr id="10257" name="矩形 30725" title=""/>
          <p:cNvSpPr/>
          <p:nvPr/>
        </p:nvSpPr>
        <p:spPr>
          <a:xfrm>
            <a:off x="3143250" y="295275"/>
            <a:ext cx="6213475" cy="8509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algn="ctr" hangingPunct="0">
              <a:buClrTx/>
            </a:pPr>
            <a:r>
              <a:rPr lang="zh-CN" altLang="en-US" sz="4400" b="1" spc="0">
                <a:effectLst>
                  <a:outerShdw blurRad="38100" dist="38100" dir="2700000" algn="tl">
                    <a:srgbClr val="FFFFFF"/>
                  </a:outerShdw>
                </a:effectLst>
                <a:latin typeface="黑体" pitchFamily="49" charset="-122"/>
                <a:ea typeface="黑体" pitchFamily="49" charset="-122"/>
              </a:rPr>
              <a:t>牛刀小试</a:t>
            </a:r>
            <a:r>
              <a:rPr lang="en-US" altLang="zh-CN" sz="4400" b="1" spc="0">
                <a:effectLst>
                  <a:outerShdw blurRad="38100" dist="38100" dir="2700000" algn="tl">
                    <a:srgbClr val="FFFFFF"/>
                  </a:outerShdw>
                </a:effectLst>
                <a:latin typeface="黑体" pitchFamily="49" charset="-122"/>
                <a:ea typeface="黑体" pitchFamily="49" charset="-122"/>
              </a:rPr>
              <a:t>1</a:t>
            </a:r>
            <a:endParaRPr lang="en-US" altLang="zh-CN" sz="4400" b="1">
              <a:effectLst>
                <a:outerShdw blurRad="38100" dist="38100" dir="2700000" algn="tl">
                  <a:srgbClr val="FFFFFF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1" grpId="0"/>
      <p:bldP spid="10247" grpId="0"/>
      <p:bldP spid="10250" grpId="0"/>
      <p:bldP spid="1025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5" name="文本框 31753" title=""/>
          <p:cNvSpPr txBox="1"/>
          <p:nvPr/>
        </p:nvSpPr>
        <p:spPr>
          <a:xfrm>
            <a:off x="5576888" y="4289425"/>
            <a:ext cx="1014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4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1266" name="矩形 31748" title=""/>
          <p:cNvSpPr/>
          <p:nvPr/>
        </p:nvSpPr>
        <p:spPr>
          <a:xfrm>
            <a:off x="3432175" y="1912938"/>
            <a:ext cx="3960813" cy="784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latin typeface="楷体_GB2312" charset="-122"/>
                <a:ea typeface="楷体_GB2312" charset="-122"/>
              </a:rPr>
              <a:t>      4 × 21 = </a:t>
            </a:r>
            <a:r>
              <a:rPr lang="en-US" altLang="zh-CN" sz="4500" b="1">
                <a:latin typeface="楷体_GB2312" charset="-122"/>
                <a:ea typeface="楷体_GB2312" charset="-122"/>
              </a:rPr>
              <a:t> </a:t>
            </a:r>
            <a:endParaRPr lang="en-US" altLang="zh-CN" sz="4500" b="1">
              <a:latin typeface="楷体_GB2312" charset="-122"/>
              <a:ea typeface="楷体_GB2312" charset="-122"/>
            </a:endParaRPr>
          </a:p>
        </p:txBody>
      </p:sp>
      <p:sp>
        <p:nvSpPr>
          <p:cNvPr id="11267" name="文本框 31749" title=""/>
          <p:cNvSpPr txBox="1"/>
          <p:nvPr/>
        </p:nvSpPr>
        <p:spPr>
          <a:xfrm>
            <a:off x="4897438" y="3641725"/>
            <a:ext cx="2030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2 1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1268" name="文本框 31750" title=""/>
          <p:cNvSpPr txBox="1"/>
          <p:nvPr/>
        </p:nvSpPr>
        <p:spPr>
          <a:xfrm>
            <a:off x="4872038" y="3624263"/>
            <a:ext cx="57626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zh-CN" sz="3200" b="1">
                <a:latin typeface="楷体_GB2312" charset="-122"/>
                <a:ea typeface="楷体_GB2312" charset="-122"/>
              </a:rPr>
              <a:t>×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cxnSp>
        <p:nvCxnSpPr>
          <p:cNvPr id="11269" name="直接连接符 31751" title=""/>
          <p:cNvCxnSpPr/>
          <p:nvPr/>
        </p:nvCxnSpPr>
        <p:spPr>
          <a:xfrm>
            <a:off x="5073650" y="4246563"/>
            <a:ext cx="13684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sp>
        <p:nvSpPr>
          <p:cNvPr id="11270" name="文本框 31752" title=""/>
          <p:cNvSpPr txBox="1"/>
          <p:nvPr/>
        </p:nvSpPr>
        <p:spPr>
          <a:xfrm>
            <a:off x="5149850" y="4289425"/>
            <a:ext cx="10144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1271" name="文本框 31754" title=""/>
          <p:cNvSpPr txBox="1"/>
          <p:nvPr/>
        </p:nvSpPr>
        <p:spPr>
          <a:xfrm>
            <a:off x="6646863" y="2085975"/>
            <a:ext cx="79216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84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pic>
        <p:nvPicPr>
          <p:cNvPr id="11272" name="图片 31756" title=""/>
          <p:cNvPicPr>
            <a:picLocks noChangeAspect="1"/>
          </p:cNvPicPr>
          <p:nvPr/>
        </p:nvPicPr>
        <p:blipFill>
          <a:blip r:embed="rId2"/>
          <a:srcRect l="18271" t="70521" r="71727" b="23081"/>
          <a:stretch>
            <a:fillRect/>
          </a:stretch>
        </p:blipFill>
        <p:spPr>
          <a:xfrm>
            <a:off x="1946275" y="1217613"/>
            <a:ext cx="792163" cy="73183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73" name="文本框 31759" title=""/>
          <p:cNvSpPr txBox="1"/>
          <p:nvPr/>
        </p:nvSpPr>
        <p:spPr>
          <a:xfrm>
            <a:off x="1778000" y="4994275"/>
            <a:ext cx="8636000" cy="1322388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5000"/>
              </a:lnSpc>
            </a:pPr>
            <a:r>
              <a:rPr lang="zh-CN" altLang="en-US" sz="2400" b="1">
                <a:latin typeface="楷体_GB2312" charset="-122"/>
                <a:ea typeface="楷体_GB2312" charset="-122"/>
              </a:rPr>
              <a:t>   </a:t>
            </a:r>
            <a:r>
              <a:rPr lang="zh-CN" altLang="en-US" sz="3200" b="1">
                <a:latin typeface="楷体_GB2312" charset="-122"/>
                <a:ea typeface="楷体_GB2312" charset="-122"/>
              </a:rPr>
              <a:t> 可以先交换因数的位置，再计算。将数位多的因数作第一个因数，这样乘起来比较简便。</a:t>
            </a:r>
            <a:endParaRPr lang="zh-CN" altLang="en-US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1274" name="矩形 31760" title=""/>
          <p:cNvSpPr/>
          <p:nvPr/>
        </p:nvSpPr>
        <p:spPr>
          <a:xfrm>
            <a:off x="3648075" y="1196975"/>
            <a:ext cx="4032250" cy="431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1275" name="矩形 31762" title=""/>
          <p:cNvSpPr/>
          <p:nvPr/>
        </p:nvSpPr>
        <p:spPr>
          <a:xfrm>
            <a:off x="2855913" y="1365250"/>
            <a:ext cx="489743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latin typeface="楷体_GB2312" charset="-122"/>
                <a:ea typeface="楷体_GB2312" charset="-122"/>
              </a:rPr>
              <a:t>你会计算</a:t>
            </a:r>
            <a:r>
              <a:rPr lang="en-US" altLang="zh-CN" sz="3200" b="1">
                <a:latin typeface="楷体_GB2312" charset="-122"/>
                <a:ea typeface="楷体_GB2312" charset="-122"/>
              </a:rPr>
              <a:t>4×21</a:t>
            </a:r>
            <a:r>
              <a:rPr lang="zh-CN" altLang="en-US" sz="3200" b="1">
                <a:latin typeface="楷体_GB2312" charset="-122"/>
                <a:ea typeface="楷体_GB2312" charset="-122"/>
              </a:rPr>
              <a:t>吗？ </a:t>
            </a:r>
            <a:endParaRPr lang="zh-CN" altLang="en-US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1276" name="文本框 31763" title=""/>
          <p:cNvSpPr txBox="1"/>
          <p:nvPr/>
        </p:nvSpPr>
        <p:spPr>
          <a:xfrm>
            <a:off x="5867400" y="2903538"/>
            <a:ext cx="50482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4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1277" name="矩形 1" title=""/>
          <p:cNvSpPr/>
          <p:nvPr/>
        </p:nvSpPr>
        <p:spPr>
          <a:xfrm>
            <a:off x="4956175" y="363538"/>
            <a:ext cx="2428875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hangingPunct="0">
              <a:buClrTx/>
            </a:pPr>
            <a:r>
              <a:rPr lang="zh-CN" altLang="en-US" sz="4400" b="1" spc="0">
                <a:effectLst>
                  <a:outerShdw blurRad="38100" dist="38100" dir="2700000" algn="tl">
                    <a:srgbClr val="FFFFFF"/>
                  </a:outerShdw>
                </a:effectLst>
                <a:latin typeface="黑体" pitchFamily="49" charset="-122"/>
                <a:ea typeface="黑体" pitchFamily="49" charset="-122"/>
              </a:rPr>
              <a:t>我来挑战</a:t>
            </a:r>
            <a:endParaRPr lang="zh-CN" altLang="en-US" sz="4400" b="1">
              <a:effectLst>
                <a:outerShdw blurRad="38100" dist="38100" dir="2700000" algn="tl">
                  <a:srgbClr val="FFFFFF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dur="100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89362E-06 L 0.00017 0.108" ptsTypes="">
                                      <p:cBhvr>
                                        <p:cTn id="28" dur="1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64" presetClass="path" presetSubtype="0" dur="100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47 2.05365E-06 L -0.00417 -0.10453" ptsTypes="">
                                      <p:cBhvr>
                                        <p:cTn id="31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" grpId="0"/>
      <p:bldP spid="11266" grpId="0"/>
      <p:bldP spid="11267" grpId="0"/>
      <p:bldP spid="11267" grpId="1"/>
      <p:bldP spid="11268" grpId="0"/>
      <p:bldP spid="11270" grpId="0"/>
      <p:bldP spid="11271" grpId="0"/>
      <p:bldP spid="11273" grpId="0"/>
      <p:bldP spid="11276" grpId="0"/>
      <p:bldP spid="1127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文本框 52244" title=""/>
          <p:cNvSpPr txBox="1"/>
          <p:nvPr/>
        </p:nvSpPr>
        <p:spPr>
          <a:xfrm>
            <a:off x="3487738" y="4578350"/>
            <a:ext cx="1014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2290" name="文本框 52245" title=""/>
          <p:cNvSpPr txBox="1"/>
          <p:nvPr/>
        </p:nvSpPr>
        <p:spPr>
          <a:xfrm>
            <a:off x="2808288" y="3294063"/>
            <a:ext cx="2030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3 1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2291" name="文本框 52246" title=""/>
          <p:cNvSpPr txBox="1"/>
          <p:nvPr/>
        </p:nvSpPr>
        <p:spPr>
          <a:xfrm>
            <a:off x="2782888" y="3913188"/>
            <a:ext cx="57626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zh-CN" sz="3200" b="1">
                <a:latin typeface="楷体_GB2312" charset="-122"/>
                <a:ea typeface="楷体_GB2312" charset="-122"/>
              </a:rPr>
              <a:t>×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cxnSp>
        <p:nvCxnSpPr>
          <p:cNvPr id="12292" name="直接连接符 52247" title=""/>
          <p:cNvCxnSpPr/>
          <p:nvPr/>
        </p:nvCxnSpPr>
        <p:spPr>
          <a:xfrm>
            <a:off x="2984500" y="4535488"/>
            <a:ext cx="13684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sp>
        <p:nvSpPr>
          <p:cNvPr id="12293" name="文本框 52248" title=""/>
          <p:cNvSpPr txBox="1"/>
          <p:nvPr/>
        </p:nvSpPr>
        <p:spPr>
          <a:xfrm>
            <a:off x="3060700" y="4578350"/>
            <a:ext cx="10144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2294" name="文本框 52249" title=""/>
          <p:cNvSpPr txBox="1"/>
          <p:nvPr/>
        </p:nvSpPr>
        <p:spPr>
          <a:xfrm>
            <a:off x="3792538" y="3933825"/>
            <a:ext cx="50482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3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2295" name="文本框 52250" title=""/>
          <p:cNvSpPr txBox="1"/>
          <p:nvPr/>
        </p:nvSpPr>
        <p:spPr>
          <a:xfrm>
            <a:off x="6958013" y="4649788"/>
            <a:ext cx="1014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2296" name="文本框 52251" title=""/>
          <p:cNvSpPr txBox="1"/>
          <p:nvPr/>
        </p:nvSpPr>
        <p:spPr>
          <a:xfrm>
            <a:off x="6259513" y="3327400"/>
            <a:ext cx="2030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2 2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2297" name="文本框 52252" title=""/>
          <p:cNvSpPr txBox="1"/>
          <p:nvPr/>
        </p:nvSpPr>
        <p:spPr>
          <a:xfrm>
            <a:off x="6253163" y="3984625"/>
            <a:ext cx="57626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zh-CN" sz="3200" b="1">
                <a:latin typeface="楷体_GB2312" charset="-122"/>
                <a:ea typeface="楷体_GB2312" charset="-122"/>
              </a:rPr>
              <a:t>×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cxnSp>
        <p:nvCxnSpPr>
          <p:cNvPr id="12298" name="直接连接符 52253" title=""/>
          <p:cNvCxnSpPr/>
          <p:nvPr/>
        </p:nvCxnSpPr>
        <p:spPr>
          <a:xfrm>
            <a:off x="6454775" y="4606925"/>
            <a:ext cx="13684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sp>
        <p:nvSpPr>
          <p:cNvPr id="12299" name="文本框 52254" title=""/>
          <p:cNvSpPr txBox="1"/>
          <p:nvPr/>
        </p:nvSpPr>
        <p:spPr>
          <a:xfrm>
            <a:off x="6530975" y="4649788"/>
            <a:ext cx="10144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2300" name="文本框 52255" title=""/>
          <p:cNvSpPr txBox="1"/>
          <p:nvPr/>
        </p:nvSpPr>
        <p:spPr>
          <a:xfrm>
            <a:off x="7248525" y="3971925"/>
            <a:ext cx="504825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4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2301" name="文本框 52256" title=""/>
          <p:cNvSpPr txBox="1"/>
          <p:nvPr/>
        </p:nvSpPr>
        <p:spPr>
          <a:xfrm>
            <a:off x="2782888" y="2205038"/>
            <a:ext cx="208756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3×31</a:t>
            </a:r>
            <a:r>
              <a:rPr lang="zh-CN" altLang="en-US" sz="3200" b="1">
                <a:latin typeface="楷体_GB2312" charset="-122"/>
                <a:ea typeface="楷体_GB2312" charset="-122"/>
              </a:rPr>
              <a:t>＝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2302" name="文本框 52257" title=""/>
          <p:cNvSpPr txBox="1"/>
          <p:nvPr/>
        </p:nvSpPr>
        <p:spPr>
          <a:xfrm>
            <a:off x="6024563" y="2205038"/>
            <a:ext cx="208756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  <a:ea typeface="楷体_GB2312" charset="-122"/>
              </a:rPr>
              <a:t>4×22</a:t>
            </a:r>
            <a:r>
              <a:rPr lang="zh-CN" altLang="en-US" sz="3200" b="1">
                <a:latin typeface="楷体_GB2312" charset="-122"/>
                <a:ea typeface="楷体_GB2312" charset="-122"/>
              </a:rPr>
              <a:t>＝</a:t>
            </a:r>
            <a:endParaRPr lang="en-US" altLang="zh-CN" sz="3200" b="1">
              <a:latin typeface="楷体_GB2312" charset="-122"/>
              <a:ea typeface="楷体_GB2312" charset="-122"/>
            </a:endParaRPr>
          </a:p>
        </p:txBody>
      </p:sp>
      <p:sp>
        <p:nvSpPr>
          <p:cNvPr id="12303" name="文本框 52258" title=""/>
          <p:cNvSpPr txBox="1"/>
          <p:nvPr/>
        </p:nvSpPr>
        <p:spPr>
          <a:xfrm>
            <a:off x="4295775" y="2205038"/>
            <a:ext cx="64770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93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2304" name="文本框 52259" title=""/>
          <p:cNvSpPr txBox="1"/>
          <p:nvPr/>
        </p:nvSpPr>
        <p:spPr>
          <a:xfrm>
            <a:off x="7608888" y="2205038"/>
            <a:ext cx="64770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88</a:t>
            </a:r>
            <a:endParaRPr lang="en-US" altLang="zh-CN" sz="32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2305" name="矩形 52260" title=""/>
          <p:cNvSpPr/>
          <p:nvPr/>
        </p:nvSpPr>
        <p:spPr>
          <a:xfrm>
            <a:off x="1919288" y="1125538"/>
            <a:ext cx="3887788" cy="8509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/>
            <a:r>
              <a:rPr lang="zh-CN" altLang="en-US" sz="3200" b="1" spc="0">
                <a:effectLst>
                  <a:outerShdw blurRad="38100" dist="38100" dir="2700000" algn="tl">
                    <a:srgbClr val="FFFFFF"/>
                  </a:outerShdw>
                </a:effectLst>
                <a:latin typeface="楷体_GB2312" charset="-122"/>
                <a:ea typeface="楷体_GB2312" charset="-122"/>
              </a:rPr>
              <a:t>看谁算得又对又快。        </a:t>
            </a:r>
            <a:endParaRPr lang="zh-CN" altLang="en-US" sz="3200" b="1">
              <a:effectLst>
                <a:outerShdw blurRad="38100" dist="38100" dir="2700000" algn="tl">
                  <a:srgbClr val="FFFFFF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12306" name="矩形 30725" title=""/>
          <p:cNvSpPr/>
          <p:nvPr/>
        </p:nvSpPr>
        <p:spPr>
          <a:xfrm>
            <a:off x="2808288" y="274638"/>
            <a:ext cx="6213475" cy="8509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algn="ctr" hangingPunct="0">
              <a:buClrTx/>
            </a:pPr>
            <a:r>
              <a:rPr lang="zh-CN" altLang="en-US" sz="4400" b="1" spc="0">
                <a:effectLst>
                  <a:outerShdw blurRad="38100" dist="38100" dir="2700000" algn="tl">
                    <a:srgbClr val="FFFFFF"/>
                  </a:outerShdw>
                </a:effectLst>
                <a:latin typeface="黑体" pitchFamily="49" charset="-122"/>
                <a:ea typeface="黑体" pitchFamily="49" charset="-122"/>
              </a:rPr>
              <a:t>牛刀小试</a:t>
            </a:r>
            <a:r>
              <a:rPr lang="en-US" altLang="zh-CN" sz="4400" b="1" spc="0">
                <a:effectLst>
                  <a:outerShdw blurRad="38100" dist="38100" dir="2700000" algn="tl">
                    <a:srgbClr val="FFFFFF"/>
                  </a:outerShdw>
                </a:effectLst>
                <a:latin typeface="黑体" pitchFamily="49" charset="-122"/>
                <a:ea typeface="黑体" pitchFamily="49" charset="-122"/>
              </a:rPr>
              <a:t>2</a:t>
            </a:r>
            <a:endParaRPr lang="en-US" altLang="zh-CN" sz="4400" b="1">
              <a:effectLst>
                <a:outerShdw blurRad="38100" dist="38100" dir="2700000" algn="tl">
                  <a:srgbClr val="FFFFFF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8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7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9" grpId="0"/>
      <p:bldP spid="12290" grpId="0"/>
      <p:bldP spid="12291" grpId="0"/>
      <p:bldP spid="12293" grpId="0"/>
      <p:bldP spid="12294" grpId="0"/>
      <p:bldP spid="12295" grpId="0"/>
      <p:bldP spid="12296" grpId="0"/>
      <p:bldP spid="12297" grpId="0"/>
      <p:bldP spid="12299" grpId="0"/>
      <p:bldP spid="12300" grpId="0"/>
      <p:bldP spid="12303" grpId="0"/>
      <p:bldP spid="1230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3" name="文本框 50182" title=""/>
          <p:cNvSpPr txBox="1"/>
          <p:nvPr/>
        </p:nvSpPr>
        <p:spPr>
          <a:xfrm>
            <a:off x="1974850" y="3113088"/>
            <a:ext cx="2566988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zh-CN" sz="2800" b="1">
                <a:latin typeface="楷体_GB2312" charset="-122"/>
                <a:ea typeface="楷体_GB2312" charset="-122"/>
              </a:rPr>
              <a:t>×</a:t>
            </a:r>
            <a:r>
              <a:rPr lang="en-US" altLang="zh-CN" sz="2800" b="1">
                <a:latin typeface="楷体_GB2312" charset="-122"/>
                <a:ea typeface="楷体_GB2312" charset="-122"/>
              </a:rPr>
              <a:t>   2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14" name="文本框 50177" title=""/>
          <p:cNvSpPr txBox="1"/>
          <p:nvPr/>
        </p:nvSpPr>
        <p:spPr>
          <a:xfrm>
            <a:off x="2462213" y="3557588"/>
            <a:ext cx="203041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4 4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3315" name="矩形 50178" title=""/>
          <p:cNvSpPr/>
          <p:nvPr/>
        </p:nvSpPr>
        <p:spPr>
          <a:xfrm>
            <a:off x="4656138" y="549275"/>
            <a:ext cx="1336675" cy="8509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/>
            <a:endParaRPr lang="zh-CN" altLang="en-US" sz="2400" b="1">
              <a:effectLst>
                <a:outerShdw blurRad="38100" dist="38100" dir="2700000" algn="tl">
                  <a:srgbClr val="FFFFFF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13316" name="文本框 50181" title=""/>
          <p:cNvSpPr txBox="1"/>
          <p:nvPr/>
        </p:nvSpPr>
        <p:spPr>
          <a:xfrm>
            <a:off x="2513013" y="2635250"/>
            <a:ext cx="203041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2 2 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17" name="文本框 50184" title=""/>
          <p:cNvSpPr txBox="1"/>
          <p:nvPr/>
        </p:nvSpPr>
        <p:spPr>
          <a:xfrm>
            <a:off x="5157788" y="2609850"/>
            <a:ext cx="203041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1 3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18" name="文本框 50185" title=""/>
          <p:cNvSpPr txBox="1"/>
          <p:nvPr/>
        </p:nvSpPr>
        <p:spPr>
          <a:xfrm>
            <a:off x="4608513" y="3054350"/>
            <a:ext cx="2566987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zh-CN" sz="2800" b="1">
                <a:latin typeface="楷体_GB2312" charset="-122"/>
                <a:ea typeface="楷体_GB2312" charset="-122"/>
              </a:rPr>
              <a:t>×</a:t>
            </a:r>
            <a:r>
              <a:rPr lang="en-US" altLang="zh-CN" sz="2800" b="1">
                <a:latin typeface="楷体_GB2312" charset="-122"/>
                <a:ea typeface="楷体_GB2312" charset="-122"/>
              </a:rPr>
              <a:t>   3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19" name="文本框 50186" title=""/>
          <p:cNvSpPr txBox="1"/>
          <p:nvPr/>
        </p:nvSpPr>
        <p:spPr>
          <a:xfrm>
            <a:off x="5145088" y="3482975"/>
            <a:ext cx="203041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3 9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3320" name="文本框 50187" title=""/>
          <p:cNvSpPr txBox="1"/>
          <p:nvPr/>
        </p:nvSpPr>
        <p:spPr>
          <a:xfrm>
            <a:off x="5157788" y="4781550"/>
            <a:ext cx="203041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2 3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21" name="文本框 50188" title=""/>
          <p:cNvSpPr txBox="1"/>
          <p:nvPr/>
        </p:nvSpPr>
        <p:spPr>
          <a:xfrm>
            <a:off x="4681538" y="5216525"/>
            <a:ext cx="2566987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zh-CN" sz="2800" b="1">
                <a:latin typeface="楷体_GB2312" charset="-122"/>
                <a:ea typeface="楷体_GB2312" charset="-122"/>
              </a:rPr>
              <a:t>×</a:t>
            </a:r>
            <a:r>
              <a:rPr lang="en-US" altLang="zh-CN" sz="2800" b="1">
                <a:latin typeface="楷体_GB2312" charset="-122"/>
                <a:ea typeface="楷体_GB2312" charset="-122"/>
              </a:rPr>
              <a:t>   3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22" name="文本框 50189" title=""/>
          <p:cNvSpPr txBox="1"/>
          <p:nvPr/>
        </p:nvSpPr>
        <p:spPr>
          <a:xfrm>
            <a:off x="5205413" y="5697538"/>
            <a:ext cx="203041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6 9 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3323" name="文本框 50190" title=""/>
          <p:cNvSpPr txBox="1"/>
          <p:nvPr/>
        </p:nvSpPr>
        <p:spPr>
          <a:xfrm>
            <a:off x="2574925" y="4787900"/>
            <a:ext cx="2030413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3 1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24" name="文本框 50191" title=""/>
          <p:cNvSpPr txBox="1"/>
          <p:nvPr/>
        </p:nvSpPr>
        <p:spPr>
          <a:xfrm>
            <a:off x="2016125" y="5226050"/>
            <a:ext cx="2566988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zh-CN" sz="2800" b="1">
                <a:latin typeface="楷体_GB2312" charset="-122"/>
                <a:ea typeface="楷体_GB2312" charset="-122"/>
              </a:rPr>
              <a:t>×</a:t>
            </a:r>
            <a:r>
              <a:rPr lang="en-US" altLang="zh-CN" sz="2800" b="1">
                <a:latin typeface="楷体_GB2312" charset="-122"/>
                <a:ea typeface="楷体_GB2312" charset="-122"/>
              </a:rPr>
              <a:t>   3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25" name="文本框 50192" title=""/>
          <p:cNvSpPr txBox="1"/>
          <p:nvPr/>
        </p:nvSpPr>
        <p:spPr>
          <a:xfrm>
            <a:off x="2625725" y="5729288"/>
            <a:ext cx="2030413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9 3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3326" name="矩形 50193" title=""/>
          <p:cNvSpPr/>
          <p:nvPr/>
        </p:nvSpPr>
        <p:spPr>
          <a:xfrm>
            <a:off x="1992313" y="1196975"/>
            <a:ext cx="3825875" cy="8509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/>
            <a:r>
              <a:rPr lang="zh-CN" altLang="en-US" sz="3200" b="1" spc="0">
                <a:effectLst>
                  <a:outerShdw blurRad="38100" dist="38100" dir="2700000" algn="tl">
                    <a:srgbClr val="FFFFFF"/>
                  </a:outerShdw>
                </a:effectLst>
                <a:latin typeface="楷体_GB2312" charset="-122"/>
                <a:ea typeface="楷体_GB2312" charset="-122"/>
              </a:rPr>
              <a:t>用竖式计算。</a:t>
            </a:r>
            <a:r>
              <a:rPr lang="en-US" altLang="zh-CN" sz="3200" b="1" spc="0">
                <a:effectLst>
                  <a:outerShdw blurRad="38100" dist="38100" dir="2700000" algn="tl">
                    <a:srgbClr val="FFFFFF"/>
                  </a:outerShdw>
                </a:effectLst>
                <a:latin typeface="楷体_GB2312" charset="-122"/>
                <a:ea typeface="楷体_GB2312" charset="-122"/>
              </a:rPr>
              <a:t>       </a:t>
            </a:r>
            <a:endParaRPr lang="en-US" altLang="zh-CN" sz="3200" b="1">
              <a:effectLst>
                <a:outerShdw blurRad="38100" dist="38100" dir="2700000" algn="tl">
                  <a:srgbClr val="FFFFFF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13327" name="文本框 50198" title=""/>
          <p:cNvSpPr txBox="1"/>
          <p:nvPr/>
        </p:nvSpPr>
        <p:spPr>
          <a:xfrm>
            <a:off x="7720013" y="2659063"/>
            <a:ext cx="203041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3 3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28" name="文本框 50199" title=""/>
          <p:cNvSpPr txBox="1"/>
          <p:nvPr/>
        </p:nvSpPr>
        <p:spPr>
          <a:xfrm>
            <a:off x="7175500" y="3124200"/>
            <a:ext cx="2566988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zh-CN" sz="2800" b="1">
                <a:latin typeface="楷体_GB2312" charset="-122"/>
                <a:ea typeface="楷体_GB2312" charset="-122"/>
              </a:rPr>
              <a:t>×</a:t>
            </a:r>
            <a:r>
              <a:rPr lang="en-US" altLang="zh-CN" sz="2800" b="1">
                <a:latin typeface="楷体_GB2312" charset="-122"/>
                <a:ea typeface="楷体_GB2312" charset="-122"/>
              </a:rPr>
              <a:t>   3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29" name="文本框 50200" title=""/>
          <p:cNvSpPr txBox="1"/>
          <p:nvPr/>
        </p:nvSpPr>
        <p:spPr>
          <a:xfrm>
            <a:off x="7756525" y="3516313"/>
            <a:ext cx="2030413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9 9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3330" name="文本框 50202" title=""/>
          <p:cNvSpPr txBox="1"/>
          <p:nvPr/>
        </p:nvSpPr>
        <p:spPr>
          <a:xfrm>
            <a:off x="7905750" y="4841875"/>
            <a:ext cx="2030413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4 2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31" name="文本框 50203" title=""/>
          <p:cNvSpPr txBox="1"/>
          <p:nvPr/>
        </p:nvSpPr>
        <p:spPr>
          <a:xfrm>
            <a:off x="7416800" y="5280025"/>
            <a:ext cx="2566988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zh-CN" sz="2800" b="1">
                <a:latin typeface="楷体_GB2312" charset="-122"/>
                <a:ea typeface="楷体_GB2312" charset="-122"/>
              </a:rPr>
              <a:t>×</a:t>
            </a:r>
            <a:r>
              <a:rPr lang="en-US" altLang="zh-CN" sz="2800" b="1">
                <a:latin typeface="楷体_GB2312" charset="-122"/>
                <a:ea typeface="楷体_GB2312" charset="-122"/>
              </a:rPr>
              <a:t>   2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32" name="文本框 50204" title=""/>
          <p:cNvSpPr txBox="1"/>
          <p:nvPr/>
        </p:nvSpPr>
        <p:spPr>
          <a:xfrm>
            <a:off x="7953375" y="5695950"/>
            <a:ext cx="2030413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8 4 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3333" name="文本框 50206" title=""/>
          <p:cNvSpPr txBox="1"/>
          <p:nvPr/>
        </p:nvSpPr>
        <p:spPr>
          <a:xfrm>
            <a:off x="2424113" y="2060575"/>
            <a:ext cx="208756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22×2</a:t>
            </a:r>
            <a:r>
              <a:rPr lang="zh-CN" altLang="en-US" sz="2800" b="1">
                <a:latin typeface="楷体_GB2312" charset="-122"/>
                <a:ea typeface="楷体_GB2312" charset="-122"/>
              </a:rPr>
              <a:t>＝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34" name="文本框 50207" title=""/>
          <p:cNvSpPr txBox="1"/>
          <p:nvPr/>
        </p:nvSpPr>
        <p:spPr>
          <a:xfrm>
            <a:off x="5087938" y="2060575"/>
            <a:ext cx="208756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3×13</a:t>
            </a:r>
            <a:r>
              <a:rPr lang="zh-CN" altLang="en-US" sz="2800" b="1">
                <a:latin typeface="楷体_GB2312" charset="-122"/>
                <a:ea typeface="楷体_GB2312" charset="-122"/>
              </a:rPr>
              <a:t>＝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35" name="文本框 50208" title=""/>
          <p:cNvSpPr txBox="1"/>
          <p:nvPr/>
        </p:nvSpPr>
        <p:spPr>
          <a:xfrm>
            <a:off x="7751763" y="2060575"/>
            <a:ext cx="208756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3×33</a:t>
            </a:r>
            <a:r>
              <a:rPr lang="zh-CN" altLang="en-US" sz="2800" b="1">
                <a:latin typeface="楷体_GB2312" charset="-122"/>
                <a:ea typeface="楷体_GB2312" charset="-122"/>
              </a:rPr>
              <a:t>＝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36" name="文本框 50209" title=""/>
          <p:cNvSpPr txBox="1"/>
          <p:nvPr/>
        </p:nvSpPr>
        <p:spPr>
          <a:xfrm>
            <a:off x="2568575" y="4221163"/>
            <a:ext cx="2087563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3×31</a:t>
            </a:r>
            <a:r>
              <a:rPr lang="zh-CN" altLang="en-US" sz="2800" b="1">
                <a:latin typeface="楷体_GB2312" charset="-122"/>
                <a:ea typeface="楷体_GB2312" charset="-122"/>
              </a:rPr>
              <a:t>＝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37" name="文本框 50210" title=""/>
          <p:cNvSpPr txBox="1"/>
          <p:nvPr/>
        </p:nvSpPr>
        <p:spPr>
          <a:xfrm>
            <a:off x="5160963" y="4221163"/>
            <a:ext cx="20875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23×3</a:t>
            </a:r>
            <a:r>
              <a:rPr lang="zh-CN" altLang="en-US" sz="2800" b="1">
                <a:latin typeface="楷体_GB2312" charset="-122"/>
                <a:ea typeface="楷体_GB2312" charset="-122"/>
              </a:rPr>
              <a:t>＝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13338" name="文本框 50211" title=""/>
          <p:cNvSpPr txBox="1"/>
          <p:nvPr/>
        </p:nvSpPr>
        <p:spPr>
          <a:xfrm>
            <a:off x="7824788" y="4221163"/>
            <a:ext cx="20875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42×2</a:t>
            </a:r>
            <a:r>
              <a:rPr lang="zh-CN" altLang="en-US" sz="2800" b="1">
                <a:latin typeface="楷体_GB2312" charset="-122"/>
                <a:ea typeface="楷体_GB2312" charset="-122"/>
              </a:rPr>
              <a:t>＝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cxnSp>
        <p:nvCxnSpPr>
          <p:cNvPr id="13339" name="直接连接符 50212" title=""/>
          <p:cNvCxnSpPr/>
          <p:nvPr/>
        </p:nvCxnSpPr>
        <p:spPr>
          <a:xfrm flipV="1">
            <a:off x="5375275" y="3500438"/>
            <a:ext cx="1223963" cy="127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cxnSp>
        <p:nvCxnSpPr>
          <p:cNvPr id="13340" name="直接连接符 50213" title=""/>
          <p:cNvCxnSpPr/>
          <p:nvPr/>
        </p:nvCxnSpPr>
        <p:spPr>
          <a:xfrm flipV="1">
            <a:off x="2640013" y="3573463"/>
            <a:ext cx="1295400" cy="127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cxnSp>
        <p:nvCxnSpPr>
          <p:cNvPr id="13341" name="直接连接符 50214" title=""/>
          <p:cNvCxnSpPr/>
          <p:nvPr/>
        </p:nvCxnSpPr>
        <p:spPr>
          <a:xfrm flipV="1">
            <a:off x="7896225" y="3573463"/>
            <a:ext cx="1223963" cy="127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cxnSp>
        <p:nvCxnSpPr>
          <p:cNvPr id="13342" name="直接连接符 50215" title=""/>
          <p:cNvCxnSpPr/>
          <p:nvPr/>
        </p:nvCxnSpPr>
        <p:spPr>
          <a:xfrm flipV="1">
            <a:off x="8091488" y="5746750"/>
            <a:ext cx="1223962" cy="127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cxnSp>
        <p:nvCxnSpPr>
          <p:cNvPr id="13343" name="直接连接符 50216" title=""/>
          <p:cNvCxnSpPr/>
          <p:nvPr/>
        </p:nvCxnSpPr>
        <p:spPr>
          <a:xfrm flipV="1">
            <a:off x="2703513" y="5734050"/>
            <a:ext cx="1223962" cy="127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cxnSp>
        <p:nvCxnSpPr>
          <p:cNvPr id="13344" name="直接连接符 50217" title=""/>
          <p:cNvCxnSpPr/>
          <p:nvPr/>
        </p:nvCxnSpPr>
        <p:spPr>
          <a:xfrm flipV="1">
            <a:off x="5354638" y="5686425"/>
            <a:ext cx="1223962" cy="127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sp>
        <p:nvSpPr>
          <p:cNvPr id="13345" name="文本框 50218" title=""/>
          <p:cNvSpPr txBox="1"/>
          <p:nvPr/>
        </p:nvSpPr>
        <p:spPr>
          <a:xfrm>
            <a:off x="3792538" y="2060575"/>
            <a:ext cx="647700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44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3346" name="文本框 50219" title=""/>
          <p:cNvSpPr txBox="1"/>
          <p:nvPr/>
        </p:nvSpPr>
        <p:spPr>
          <a:xfrm>
            <a:off x="6456363" y="2060575"/>
            <a:ext cx="647700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39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3347" name="文本框 50220" title=""/>
          <p:cNvSpPr txBox="1"/>
          <p:nvPr/>
        </p:nvSpPr>
        <p:spPr>
          <a:xfrm>
            <a:off x="9048750" y="2060575"/>
            <a:ext cx="647700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99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3348" name="文本框 50221" title=""/>
          <p:cNvSpPr txBox="1"/>
          <p:nvPr/>
        </p:nvSpPr>
        <p:spPr>
          <a:xfrm>
            <a:off x="3935413" y="4221163"/>
            <a:ext cx="647700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93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3349" name="文本框 50222" title=""/>
          <p:cNvSpPr txBox="1"/>
          <p:nvPr/>
        </p:nvSpPr>
        <p:spPr>
          <a:xfrm>
            <a:off x="6456363" y="4221163"/>
            <a:ext cx="647700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69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3350" name="文本框 50223" title=""/>
          <p:cNvSpPr txBox="1"/>
          <p:nvPr/>
        </p:nvSpPr>
        <p:spPr>
          <a:xfrm>
            <a:off x="9191625" y="4221163"/>
            <a:ext cx="647700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84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13351" name="Rectangle 4" title=""/>
          <p:cNvSpPr/>
          <p:nvPr/>
        </p:nvSpPr>
        <p:spPr>
          <a:xfrm>
            <a:off x="1981200" y="417513"/>
            <a:ext cx="7499350" cy="8509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hangingPunct="0">
              <a:buClrTx/>
            </a:pPr>
            <a:r>
              <a:rPr lang="zh-CN" altLang="en-US" sz="4000" b="1" spc="0">
                <a:effectLst>
                  <a:outerShdw blurRad="38100" dist="38100" dir="2700000" algn="tl">
                    <a:srgbClr val="FFFFFF"/>
                  </a:outerShdw>
                </a:effectLst>
                <a:latin typeface="黑体" pitchFamily="49" charset="-122"/>
                <a:ea typeface="黑体" pitchFamily="49" charset="-122"/>
              </a:rPr>
              <a:t>自主练习</a:t>
            </a:r>
            <a:endParaRPr lang="zh-CN" altLang="en-US" sz="4000" b="1">
              <a:effectLst>
                <a:outerShdw blurRad="38100" dist="38100" dir="2700000" algn="tl">
                  <a:srgbClr val="FFFFFF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3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3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1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5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3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3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3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3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3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7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3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3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6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3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13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5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13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5" dur="5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7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1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3" dur="500"/>
                                        <p:tgtEl>
                                          <p:spTgt spid="13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5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0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13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6" dur="500"/>
                                        <p:tgtEl>
                                          <p:spTgt spid="13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1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0" dur="500"/>
                                        <p:tgtEl>
                                          <p:spTgt spid="13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22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4" dur="500"/>
                                        <p:tgtEl>
                                          <p:spTgt spid="13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500"/>
                                        <p:tgtEl>
                                          <p:spTgt spid="13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1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500"/>
                                        <p:tgtEl>
                                          <p:spTgt spid="13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3" grpId="0"/>
      <p:bldP spid="13314" grpId="0"/>
      <p:bldP spid="13316" grpId="0"/>
      <p:bldP spid="13317" grpId="0"/>
      <p:bldP spid="13318" grpId="0"/>
      <p:bldP spid="13319" grpId="0"/>
      <p:bldP spid="13320" grpId="0"/>
      <p:bldP spid="13321" grpId="0"/>
      <p:bldP spid="13322" grpId="0"/>
      <p:bldP spid="13323" grpId="0"/>
      <p:bldP spid="13324" grpId="0"/>
      <p:bldP spid="13325" grpId="0"/>
      <p:bldP spid="13327" grpId="0"/>
      <p:bldP spid="13328" grpId="0"/>
      <p:bldP spid="13329" grpId="0"/>
      <p:bldP spid="13330" grpId="0"/>
      <p:bldP spid="13331" grpId="0"/>
      <p:bldP spid="13332" grpId="0"/>
      <p:bldP spid="13345" grpId="0"/>
      <p:bldP spid="13346" grpId="0"/>
      <p:bldP spid="13347" grpId="0"/>
      <p:bldP spid="13348" grpId="0"/>
      <p:bldP spid="13349" grpId="0"/>
      <p:bldP spid="1335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4337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587"/>
            <a:ext cx="12192000" cy="68611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38" name="标题 1" title=""/>
          <p:cNvSpPr>
            <a:spLocks noGrp="1"/>
          </p:cNvSpPr>
          <p:nvPr>
            <p:ph type="title" idx="4294967295"/>
          </p:nvPr>
        </p:nvSpPr>
        <p:spPr>
          <a:xfrm>
            <a:off x="1981200" y="274320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2"/>
                </a:solidFill>
                <a:latin typeface="Arial" pitchFamily="34" charset="0"/>
                <a:ea typeface="+mj-ea"/>
                <a:cs typeface="+mj-cs"/>
              </a:defRPr>
            </a:lvl1pPr>
          </a:lstStyle>
          <a:p>
            <a:pPr lvl="0"/>
            <a:r>
              <a:rPr lang="zh-CN" altLang="en-US" sz="6000" b="1">
                <a:solidFill>
                  <a:srgbClr val="FF0000"/>
                </a:solidFill>
                <a:ea typeface="宋体" pitchFamily="2" charset="-122"/>
              </a:rPr>
              <a:t>你收获了什么？</a:t>
            </a:r>
            <a:endParaRPr lang="zh-CN" altLang="en-US" sz="6000" b="1">
              <a:solidFill>
                <a:srgbClr val="FF0000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5361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11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2" name="副标题 1" title=""/>
          <p:cNvSpPr>
            <a:spLocks noGrp="1"/>
          </p:cNvSpPr>
          <p:nvPr>
            <p:ph type="subTitle" idx="4294967295"/>
          </p:nvPr>
        </p:nvSpPr>
        <p:spPr>
          <a:xfrm>
            <a:off x="622300" y="404813"/>
            <a:ext cx="10013950" cy="21574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Arial" pitchFamily="34" charset="0"/>
              </a:defRPr>
            </a:lvl1pPr>
            <a:lvl2pPr marL="457200" indent="-34290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l">
              <a:buNone/>
            </a:pPr>
            <a:r>
              <a:rPr lang="zh-CN" altLang="zh-CN" sz="40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活动</a:t>
            </a:r>
            <a:r>
              <a:rPr lang="en-US" altLang="zh-CN" sz="40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4</a:t>
            </a:r>
            <a:r>
              <a:rPr lang="zh-CN" altLang="zh-CN" sz="40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：两位数乘一位数（进位）的笔算</a:t>
            </a:r>
            <a:endParaRPr lang="zh-CN" altLang="zh-CN" sz="4000" b="1">
              <a:solidFill>
                <a:srgbClr val="FF0066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15363" name="文本框 2" title=""/>
          <p:cNvSpPr txBox="1"/>
          <p:nvPr/>
        </p:nvSpPr>
        <p:spPr>
          <a:xfrm>
            <a:off x="911225" y="1412875"/>
            <a:ext cx="10274300" cy="1568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3200"/>
              <a:t>     </a:t>
            </a:r>
            <a:r>
              <a:rPr lang="en-US" altLang="zh-CN" sz="3200">
                <a:latin typeface="楷体" pitchFamily="49" charset="-122"/>
                <a:ea typeface="楷体" pitchFamily="49" charset="-122"/>
              </a:rPr>
              <a:t> </a:t>
            </a:r>
            <a:r>
              <a:rPr lang="zh-CN" altLang="en-US" sz="3200">
                <a:latin typeface="楷体" pitchFamily="49" charset="-122"/>
                <a:ea typeface="楷体" pitchFamily="49" charset="-122"/>
              </a:rPr>
              <a:t>体育节上，三年1班有几位同学想打乒乓球，所以买入2套乒乓球拍，那他们买乒乓球拍要花多少钱呢？</a:t>
            </a:r>
            <a:endParaRPr lang="zh-CN" altLang="en-US" sz="3200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15364" name="文本框 2" title=""/>
          <p:cNvSpPr txBox="1"/>
          <p:nvPr/>
        </p:nvSpPr>
        <p:spPr>
          <a:xfrm>
            <a:off x="766763" y="3500438"/>
            <a:ext cx="8115300" cy="26749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en-US" altLang="zh-CN" sz="2800">
                <a:latin typeface="楷体" pitchFamily="49" charset="-122"/>
                <a:ea typeface="楷体" pitchFamily="49" charset="-122"/>
              </a:rPr>
              <a:t> </a:t>
            </a:r>
            <a:r>
              <a:rPr lang="zh-CN" altLang="en-US" sz="2800">
                <a:latin typeface="楷体" pitchFamily="49" charset="-122"/>
                <a:ea typeface="楷体" pitchFamily="49" charset="-122"/>
              </a:rPr>
              <a:t>活动要求：</a:t>
            </a:r>
            <a:endParaRPr lang="en-US" altLang="zh-CN" sz="2800"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120000"/>
              </a:lnSpc>
            </a:pPr>
            <a:r>
              <a:rPr lang="zh-CN" altLang="en-US" sz="2800">
                <a:latin typeface="楷体" pitchFamily="49" charset="-122"/>
                <a:ea typeface="楷体" pitchFamily="49" charset="-122"/>
              </a:rPr>
              <a:t>1.借助学具摆一摆，或者画一画，将你的计算过程表示出来。</a:t>
            </a:r>
            <a:endParaRPr lang="zh-CN" altLang="en-US" sz="2800"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120000"/>
              </a:lnSpc>
            </a:pPr>
            <a:r>
              <a:rPr lang="zh-CN" altLang="en-US" sz="2800">
                <a:latin typeface="楷体" pitchFamily="49" charset="-122"/>
                <a:ea typeface="楷体" pitchFamily="49" charset="-122"/>
              </a:rPr>
              <a:t>2.尝试用竖式计算，并说说每一步的道理是什么。</a:t>
            </a:r>
            <a:endParaRPr lang="zh-CN" altLang="en-US" sz="2800"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120000"/>
              </a:lnSpc>
            </a:pPr>
            <a:r>
              <a:rPr lang="zh-CN" altLang="en-US" sz="2800">
                <a:latin typeface="楷体" pitchFamily="49" charset="-122"/>
                <a:ea typeface="楷体" pitchFamily="49" charset="-122"/>
              </a:rPr>
              <a:t>3.说说在计算过程中需要注意什么。</a:t>
            </a:r>
            <a:endParaRPr lang="zh-CN" altLang="en-US" sz="2800">
              <a:latin typeface="楷体" pitchFamily="49" charset="-122"/>
              <a:ea typeface="楷体" pitchFamily="49" charset="-122"/>
            </a:endParaRPr>
          </a:p>
        </p:txBody>
      </p:sp>
      <p:grpSp>
        <p:nvGrpSpPr>
          <p:cNvPr id="15365" name="组合 136" title=""/>
          <p:cNvGrpSpPr/>
          <p:nvPr/>
        </p:nvGrpSpPr>
        <p:grpSpPr>
          <a:xfrm>
            <a:off x="9336088" y="3644900"/>
            <a:ext cx="2046287" cy="1479550"/>
            <a:chOff x="9329" y="179890"/>
            <a:chExt cx="3222" cy="2331"/>
          </a:xfrm>
        </p:grpSpPr>
        <p:pic>
          <p:nvPicPr>
            <p:cNvPr id="15366" name="图片 87" descr="2" title=""/>
            <p:cNvPicPr>
              <a:picLocks noChangeAspect="1"/>
            </p:cNvPicPr>
            <p:nvPr/>
          </p:nvPicPr>
          <p:blipFill>
            <a:blip r:embed="rId3">
              <a:lum contrast="6000"/>
            </a:blip>
            <a:stretch>
              <a:fillRect/>
            </a:stretch>
          </p:blipFill>
          <p:spPr>
            <a:xfrm>
              <a:off x="9443" y="179890"/>
              <a:ext cx="3108" cy="2331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5367" name="文本框 97"/>
            <p:cNvSpPr txBox="1"/>
            <p:nvPr/>
          </p:nvSpPr>
          <p:spPr>
            <a:xfrm>
              <a:off x="9329" y="181518"/>
              <a:ext cx="3092" cy="703"/>
            </a:xfrm>
            <a:prstGeom prst="rect">
              <a:avLst/>
            </a:prstGeom>
            <a:solidFill>
              <a:schemeClr val="lt1"/>
            </a:solidFill>
            <a:ln w="6350">
              <a:noFill/>
            </a:ln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lvl="0" indent="0" hangingPunct="0">
                <a:spcBef>
                  <a:spcPct val="0"/>
                </a:spcBef>
                <a:spcAft>
                  <a:spcPct val="0"/>
                </a:spcAft>
                <a:buClrTx/>
              </a:pPr>
              <a:r>
                <a:rPr lang="en-US" altLang="zh-CN" sz="2400" spc="0">
                  <a:solidFill>
                    <a:srgbClr val="000000"/>
                  </a:solidFill>
                  <a:latin typeface="宋体" pitchFamily="2" charset="-122"/>
                  <a:sym typeface="Times New Roman"/>
                </a:rPr>
                <a:t>每套29元</a:t>
              </a:r>
              <a:endParaRPr lang="en-US" altLang="zh-CN" sz="2400">
                <a:solidFill>
                  <a:srgbClr val="000000"/>
                </a:solidFill>
                <a:latin typeface="宋体" pitchFamily="2" charset="-122"/>
                <a:sym typeface="Times New Roman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 build="p"/>
      <p:bldP spid="15363" grpId="0"/>
      <p:bldP spid="1536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Freeform 6" title=""/>
          <p:cNvSpPr/>
          <p:nvPr/>
        </p:nvSpPr>
        <p:spPr>
          <a:xfrm>
            <a:off x="4902200" y="2814638"/>
            <a:ext cx="2159000" cy="254000"/>
          </a:xfrm>
          <a:custGeom>
            <a:cxnLst>
              <a:cxn ang="0">
                <a:pos x="0" y="230188"/>
              </a:cxn>
              <a:cxn ang="0">
                <a:pos x="503238" y="12700"/>
              </a:cxn>
              <a:cxn ang="0">
                <a:pos x="1295400" y="157163"/>
              </a:cxn>
              <a:cxn ang="0">
                <a:pos x="1943100" y="230188"/>
              </a:cxn>
              <a:cxn ang="0">
                <a:pos x="2159000" y="12700"/>
              </a:cxn>
            </a:cxnLst>
            <a:rect l="l" t="t" r="r" b="b"/>
            <a:pathLst>
              <a:path w="1360" h="160">
                <a:moveTo>
                  <a:pt x="0" y="145"/>
                </a:moveTo>
                <a:cubicBezTo>
                  <a:pt x="90" y="80"/>
                  <a:pt x="181" y="16"/>
                  <a:pt x="317" y="8"/>
                </a:cubicBezTo>
                <a:cubicBezTo>
                  <a:pt x="453" y="0"/>
                  <a:pt x="665" y="76"/>
                  <a:pt x="816" y="99"/>
                </a:cubicBezTo>
                <a:cubicBezTo>
                  <a:pt x="967" y="122"/>
                  <a:pt x="1133" y="160"/>
                  <a:pt x="1224" y="145"/>
                </a:cubicBezTo>
                <a:cubicBezTo>
                  <a:pt x="1315" y="130"/>
                  <a:pt x="1337" y="69"/>
                  <a:pt x="1360" y="8"/>
                </a:cubicBezTo>
              </a:path>
            </a:pathLst>
          </a:custGeom>
          <a:noFill/>
          <a:ln w="22225">
            <a:solidFill>
              <a:prstClr val="black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pic>
        <p:nvPicPr>
          <p:cNvPr id="16386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5225" y="2565400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87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6363" y="2565400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88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7500" y="2565400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89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8638" y="2565400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0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1363" y="2565400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1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2500" y="2565400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2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3638" y="2565400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3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4775" y="2578100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4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7500" y="2578100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5" name="Picture 19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863975" y="3763963"/>
            <a:ext cx="279400" cy="8588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6" name="Picture 19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308475" y="3763963"/>
            <a:ext cx="279400" cy="8588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7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8088" y="3883025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8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400" y="3883025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399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8300" y="3883025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400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2613" y="3883025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401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513" y="3883025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402" name="Picture 1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2825" y="3878263"/>
            <a:ext cx="106363" cy="7223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403" name="Picture 11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8725" y="3879850"/>
            <a:ext cx="106363" cy="7207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404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3038" y="3883025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405" name="Picture 11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8938" y="3879850"/>
            <a:ext cx="106362" cy="7207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406" name="Picture 19" title=""/>
          <p:cNvPicPr/>
          <p:nvPr/>
        </p:nvPicPr>
        <p:blipFill>
          <a:blip r:embed="rId6"/>
          <a:stretch>
            <a:fillRect/>
          </a:stretch>
        </p:blipFill>
        <p:spPr>
          <a:xfrm>
            <a:off x="4943475" y="2481263"/>
            <a:ext cx="280988" cy="863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6407" name="Text Box 46" title=""/>
          <p:cNvSpPr txBox="1"/>
          <p:nvPr/>
        </p:nvSpPr>
        <p:spPr>
          <a:xfrm>
            <a:off x="8256588" y="2540000"/>
            <a:ext cx="1752600" cy="522288"/>
          </a:xfrm>
          <a:prstGeom prst="rect">
            <a:avLst/>
          </a:prstGeom>
          <a:solidFill>
            <a:srgbClr val="FF66FF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>
                <a:latin typeface="楷体_GB2312" charset="-122"/>
              </a:rPr>
              <a:t>2×9=18</a:t>
            </a:r>
            <a:endParaRPr lang="en-US" altLang="zh-CN" sz="2800">
              <a:latin typeface="楷体_GB2312" charset="-122"/>
            </a:endParaRPr>
          </a:p>
        </p:txBody>
      </p:sp>
      <p:pic>
        <p:nvPicPr>
          <p:cNvPr id="16408" name="Picture 19" title=""/>
          <p:cNvPicPr/>
          <p:nvPr/>
        </p:nvPicPr>
        <p:blipFill>
          <a:blip r:embed="rId7"/>
          <a:stretch>
            <a:fillRect/>
          </a:stretch>
        </p:blipFill>
        <p:spPr>
          <a:xfrm>
            <a:off x="3863975" y="2517775"/>
            <a:ext cx="279400" cy="8572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6409" name="Picture 19" title=""/>
          <p:cNvPicPr/>
          <p:nvPr/>
        </p:nvPicPr>
        <p:blipFill>
          <a:blip r:embed="rId7"/>
          <a:stretch>
            <a:fillRect/>
          </a:stretch>
        </p:blipFill>
        <p:spPr>
          <a:xfrm>
            <a:off x="4295775" y="2519363"/>
            <a:ext cx="279400" cy="8572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6410" name="Text Box 47" title=""/>
          <p:cNvSpPr txBox="1"/>
          <p:nvPr/>
        </p:nvSpPr>
        <p:spPr>
          <a:xfrm>
            <a:off x="8256588" y="3836988"/>
            <a:ext cx="1752600" cy="522287"/>
          </a:xfrm>
          <a:prstGeom prst="rect">
            <a:avLst/>
          </a:prstGeom>
          <a:solidFill>
            <a:srgbClr val="FF9900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>
                <a:latin typeface="楷体_GB2312" charset="-122"/>
              </a:rPr>
              <a:t>2×20=40</a:t>
            </a:r>
            <a:endParaRPr lang="en-US" altLang="zh-CN" sz="2800">
              <a:latin typeface="楷体_GB2312" charset="-122"/>
            </a:endParaRPr>
          </a:p>
        </p:txBody>
      </p:sp>
      <p:sp>
        <p:nvSpPr>
          <p:cNvPr id="16411" name="Text Box 48" title=""/>
          <p:cNvSpPr txBox="1"/>
          <p:nvPr/>
        </p:nvSpPr>
        <p:spPr>
          <a:xfrm>
            <a:off x="8255000" y="4779963"/>
            <a:ext cx="1828800" cy="522287"/>
          </a:xfrm>
          <a:prstGeom prst="rect">
            <a:avLst/>
          </a:prstGeom>
          <a:solidFill>
            <a:srgbClr val="00CC00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</a:rPr>
              <a:t>18+40=58</a:t>
            </a:r>
            <a:endParaRPr lang="en-US" altLang="zh-CN" sz="2800" b="1">
              <a:latin typeface="楷体_GB2312" charset="-122"/>
            </a:endParaRPr>
          </a:p>
        </p:txBody>
      </p:sp>
      <p:grpSp>
        <p:nvGrpSpPr>
          <p:cNvPr id="16412" name="Group 64" title=""/>
          <p:cNvGrpSpPr/>
          <p:nvPr/>
        </p:nvGrpSpPr>
        <p:grpSpPr>
          <a:xfrm>
            <a:off x="3216275" y="1412875"/>
            <a:ext cx="3654425" cy="608013"/>
            <a:chOff x="1338" y="1405"/>
            <a:chExt cx="2302" cy="383"/>
          </a:xfrm>
        </p:grpSpPr>
        <p:sp>
          <p:nvSpPr>
            <p:cNvPr id="16413" name="Rectangle 65" title=""/>
            <p:cNvSpPr/>
            <p:nvPr/>
          </p:nvSpPr>
          <p:spPr>
            <a:xfrm>
              <a:off x="1338" y="1405"/>
              <a:ext cx="2302" cy="36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sz="3200">
                  <a:latin typeface="楷体_GB2312" charset="-122"/>
                </a:rPr>
                <a:t>29×2 </a:t>
              </a:r>
              <a:r>
                <a:rPr lang="en-US" altLang="zh-CN" sz="3200" b="1">
                  <a:latin typeface="楷体_GB2312" charset="-122"/>
                </a:rPr>
                <a:t>=     (</a:t>
              </a:r>
              <a:r>
                <a:rPr lang="zh-CN" altLang="en-US" sz="3200">
                  <a:latin typeface="楷体_GB2312" charset="-122"/>
                </a:rPr>
                <a:t>人</a:t>
              </a:r>
              <a:r>
                <a:rPr lang="en-US" altLang="zh-CN" sz="3200" b="1">
                  <a:latin typeface="楷体_GB2312" charset="-122"/>
                </a:rPr>
                <a:t>)</a:t>
              </a:r>
              <a:r>
                <a:rPr lang="en-US" altLang="zh-CN" sz="3200" b="1">
                  <a:solidFill>
                    <a:schemeClr val="hlink"/>
                  </a:solidFill>
                  <a:latin typeface="黑体" pitchFamily="49" charset="-122"/>
                  <a:ea typeface="黑体" pitchFamily="49" charset="-122"/>
                </a:rPr>
                <a:t> </a:t>
              </a:r>
              <a:endParaRPr lang="en-US" altLang="zh-CN" sz="3200" b="1">
                <a:solidFill>
                  <a:schemeClr val="hlink"/>
                </a:solidFill>
                <a:latin typeface="黑体" pitchFamily="49" charset="-122"/>
                <a:ea typeface="黑体" pitchFamily="49" charset="-122"/>
              </a:endParaRPr>
            </a:p>
          </p:txBody>
        </p:sp>
        <p:sp>
          <p:nvSpPr>
            <p:cNvPr id="16414" name="Rectangle 66" title=""/>
            <p:cNvSpPr/>
            <p:nvPr/>
          </p:nvSpPr>
          <p:spPr>
            <a:xfrm>
              <a:off x="2381" y="1425"/>
              <a:ext cx="590" cy="363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/>
            </a:p>
          </p:txBody>
        </p:sp>
      </p:grpSp>
      <p:sp>
        <p:nvSpPr>
          <p:cNvPr id="16415" name="Rectangle 67" title=""/>
          <p:cNvSpPr/>
          <p:nvPr/>
        </p:nvSpPr>
        <p:spPr>
          <a:xfrm>
            <a:off x="5032375" y="1455738"/>
            <a:ext cx="649288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>
                <a:solidFill>
                  <a:srgbClr val="FF0000"/>
                </a:solidFill>
                <a:latin typeface="楷体_GB2312" charset="-122"/>
              </a:rPr>
              <a:t>58</a:t>
            </a:r>
            <a:r>
              <a:rPr lang="en-US" altLang="zh-CN" sz="3200" b="1"/>
              <a:t> </a:t>
            </a:r>
            <a:endParaRPr lang="en-US" altLang="zh-CN" sz="3200" b="1"/>
          </a:p>
        </p:txBody>
      </p:sp>
      <p:sp>
        <p:nvSpPr>
          <p:cNvPr id="16416" name="Rectangle 72" title=""/>
          <p:cNvSpPr/>
          <p:nvPr/>
        </p:nvSpPr>
        <p:spPr>
          <a:xfrm>
            <a:off x="4800600" y="2324100"/>
            <a:ext cx="2519363" cy="1152525"/>
          </a:xfrm>
          <a:prstGeom prst="rect">
            <a:avLst/>
          </a:prstGeom>
          <a:solidFill>
            <a:schemeClr val="accent1">
              <a:alpha val="0"/>
            </a:schemeClr>
          </a:solidFill>
          <a:ln w="19050">
            <a:solidFill>
              <a:srgbClr val="FF0000"/>
            </a:solidFill>
            <a:prstDash val="sysDot"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417" name="Rectangle 73" title=""/>
          <p:cNvSpPr/>
          <p:nvPr/>
        </p:nvSpPr>
        <p:spPr>
          <a:xfrm>
            <a:off x="3648075" y="3621088"/>
            <a:ext cx="2016125" cy="1150937"/>
          </a:xfrm>
          <a:prstGeom prst="rect">
            <a:avLst/>
          </a:prstGeom>
          <a:solidFill>
            <a:schemeClr val="accent1">
              <a:alpha val="0"/>
            </a:schemeClr>
          </a:solidFill>
          <a:ln w="19050">
            <a:solidFill>
              <a:srgbClr val="FF0000"/>
            </a:solidFill>
            <a:prstDash val="sysDot"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418" name="Rectangle 74" title=""/>
          <p:cNvSpPr/>
          <p:nvPr/>
        </p:nvSpPr>
        <p:spPr>
          <a:xfrm>
            <a:off x="3360738" y="2154238"/>
            <a:ext cx="4391025" cy="2881312"/>
          </a:xfrm>
          <a:prstGeom prst="rect">
            <a:avLst/>
          </a:prstGeom>
          <a:solidFill>
            <a:schemeClr val="accent1">
              <a:alpha val="0"/>
            </a:schemeClr>
          </a:solidFill>
          <a:ln w="19050">
            <a:solidFill>
              <a:schemeClr val="hlink"/>
            </a:solidFill>
            <a:prstDash val="sysDot"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419" name="Rectangle 74" title=""/>
          <p:cNvSpPr/>
          <p:nvPr/>
        </p:nvSpPr>
        <p:spPr>
          <a:xfrm>
            <a:off x="4656138" y="2263775"/>
            <a:ext cx="2808287" cy="2508250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rgbClr val="FF99FF"/>
            </a:solidFill>
            <a:prstDash val="sysDot"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420" name="Rectangle 74" title=""/>
          <p:cNvSpPr/>
          <p:nvPr/>
        </p:nvSpPr>
        <p:spPr>
          <a:xfrm>
            <a:off x="3719513" y="2251075"/>
            <a:ext cx="936625" cy="2436813"/>
          </a:xfrm>
          <a:prstGeom prst="rect">
            <a:avLst/>
          </a:prstGeom>
          <a:solidFill>
            <a:schemeClr val="accent1">
              <a:alpha val="0"/>
            </a:schemeClr>
          </a:solidFill>
          <a:ln w="28575">
            <a:solidFill>
              <a:srgbClr val="FF99FF"/>
            </a:solidFill>
            <a:prstDash val="sysDot"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4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6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6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6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6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6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6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6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16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16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16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6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6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4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06 -0.0037 L 0.01059 -0.18866" ptsTypes="">
                                      <p:cBhvr>
                                        <p:cTn id="81" dur="2000" fill="hold"/>
                                        <p:tgtEl>
                                          <p:spTgt spid="16405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0" dur="500"/>
                                        <p:tgtEl>
                                          <p:spTgt spid="16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2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3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6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9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2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5" dur="5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8" dur="5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1" dur="500"/>
                                        <p:tgtEl>
                                          <p:spTgt spid="163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4" dur="500"/>
                                        <p:tgtEl>
                                          <p:spTgt spid="163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7" dur="5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20" dur="500"/>
                                        <p:tgtEl>
                                          <p:spTgt spid="164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4" dur="500"/>
                                        <p:tgtEl>
                                          <p:spTgt spid="16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4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07 -0.01041 L 0.04132 -0.1956" ptsTypes="">
                                      <p:cBhvr>
                                        <p:cTn id="128" dur="2000" fill="hold"/>
                                        <p:tgtEl>
                                          <p:spTgt spid="16397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9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06 -0.01041 L 0.04149 -0.1956" ptsTypes="">
                                      <p:cBhvr>
                                        <p:cTn id="130" dur="2000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1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06 -0.01041 L 0.04149 -0.1956" ptsTypes="">
                                      <p:cBhvr>
                                        <p:cTn id="132" dur="2000" fill="hold"/>
                                        <p:tgtEl>
                                          <p:spTgt spid="16399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3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06 -0.01041 L 0.04166 -0.1956" ptsTypes="">
                                      <p:cBhvr>
                                        <p:cTn id="134" dur="2000" fill="hold"/>
                                        <p:tgtEl>
                                          <p:spTgt spid="16400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5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-0.01041 L 0.03889 -0.1956" ptsTypes="">
                                      <p:cBhvr>
                                        <p:cTn id="136" dur="2000" fill="hold"/>
                                        <p:tgtEl>
                                          <p:spTgt spid="16401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7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-0.01042 L 0.03542 -0.19514" ptsTypes="">
                                      <p:cBhvr>
                                        <p:cTn id="138" dur="2000" fill="hold"/>
                                        <p:tgtEl>
                                          <p:spTgt spid="1640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9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06 -0.01041 L 0.03402 -0.19537" ptsTypes="">
                                      <p:cBhvr>
                                        <p:cTn id="140" dur="2000" fill="hold"/>
                                        <p:tgtEl>
                                          <p:spTgt spid="1640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1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06 -0.01041 L 0.0342 -0.1956" ptsTypes="">
                                      <p:cBhvr>
                                        <p:cTn id="142" dur="2000" fill="hold"/>
                                        <p:tgtEl>
                                          <p:spTgt spid="16404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3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06 -0.01041 L 0.03421 -0.19537" ptsTypes="">
                                      <p:cBhvr>
                                        <p:cTn id="144" dur="2000" fill="hold"/>
                                        <p:tgtEl>
                                          <p:spTgt spid="16405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9" dur="500"/>
                                        <p:tgtEl>
                                          <p:spTgt spid="16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1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3" dur="500"/>
                                        <p:tgtEl>
                                          <p:spTgt spid="16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 nodeType="clickPar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0" dur="500"/>
                                        <p:tgtEl>
                                          <p:spTgt spid="16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 nodeType="clickPar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06 0.01899 L 0.10278 0.18033" ptsTypes="">
                                      <p:cBhvr>
                                        <p:cTn id="164" dur="2000" fill="hold"/>
                                        <p:tgtEl>
                                          <p:spTgt spid="16408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5" presetID="42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0.01226 L 0.10296 0.18379" ptsTypes="">
                                      <p:cBhvr>
                                        <p:cTn id="166" dur="2000" fill="hold"/>
                                        <p:tgtEl>
                                          <p:spTgt spid="16409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 nodeType="clickPar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1" dur="500"/>
                                        <p:tgtEl>
                                          <p:spTgt spid="16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 nodeType="clickPar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6" dur="500"/>
                                        <p:tgtEl>
                                          <p:spTgt spid="16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1" presetClass="exit" presetSubtype="0" dur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 nodeType="clickPar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3" dur="500"/>
                                        <p:tgtEl>
                                          <p:spTgt spid="16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 nodeType="clickPar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8" dur="500"/>
                                        <p:tgtEl>
                                          <p:spTgt spid="16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 nodeType="clickPar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07" grpId="0"/>
      <p:bldP spid="16410" grpId="0"/>
      <p:bldP spid="16411" grpId="0"/>
      <p:bldP spid="16415" grpId="0"/>
      <p:bldP spid="16416" grpId="0"/>
      <p:bldP spid="16417" grpId="0"/>
      <p:bldP spid="16418" grpId="0"/>
      <p:bldP spid="16419" grpId="0"/>
      <p:bldP spid="16419" grpId="1"/>
      <p:bldP spid="16420" grpId="0"/>
      <p:bldP spid="16420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17409" name="Group 161" title=""/>
          <p:cNvGrpSpPr/>
          <p:nvPr/>
        </p:nvGrpSpPr>
        <p:grpSpPr>
          <a:xfrm>
            <a:off x="3708400" y="1316038"/>
            <a:ext cx="3246438" cy="584200"/>
            <a:chOff x="1429" y="1268"/>
            <a:chExt cx="2045" cy="368"/>
          </a:xfrm>
        </p:grpSpPr>
        <p:sp>
          <p:nvSpPr>
            <p:cNvPr id="17410" name="Rectangle 162" title=""/>
            <p:cNvSpPr/>
            <p:nvPr/>
          </p:nvSpPr>
          <p:spPr>
            <a:xfrm>
              <a:off x="1429" y="1268"/>
              <a:ext cx="2045" cy="36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sz="3200">
                  <a:latin typeface="楷体_GB2312" charset="-122"/>
                </a:rPr>
                <a:t>29×2</a:t>
              </a:r>
              <a:r>
                <a:rPr lang="en-US" altLang="zh-CN" sz="3200" b="1">
                  <a:latin typeface="楷体_GB2312" charset="-122"/>
                </a:rPr>
                <a:t>=    (</a:t>
              </a:r>
              <a:r>
                <a:rPr lang="zh-CN" altLang="en-US" sz="3200">
                  <a:latin typeface="楷体_GB2312" charset="-122"/>
                </a:rPr>
                <a:t>人</a:t>
              </a:r>
              <a:r>
                <a:rPr lang="en-US" altLang="zh-CN" sz="3200" b="1">
                  <a:latin typeface="楷体_GB2312" charset="-122"/>
                </a:rPr>
                <a:t>)</a:t>
              </a:r>
              <a:r>
                <a:rPr lang="en-US" altLang="zh-CN" sz="3200" b="1">
                  <a:solidFill>
                    <a:schemeClr val="hlink"/>
                  </a:solidFill>
                  <a:latin typeface="黑体" pitchFamily="49" charset="-122"/>
                  <a:ea typeface="黑体" pitchFamily="49" charset="-122"/>
                </a:rPr>
                <a:t> </a:t>
              </a:r>
              <a:endParaRPr lang="en-US" altLang="zh-CN" sz="3200" b="1">
                <a:solidFill>
                  <a:schemeClr val="hlink"/>
                </a:solidFill>
                <a:latin typeface="黑体" pitchFamily="49" charset="-122"/>
                <a:ea typeface="黑体" pitchFamily="49" charset="-122"/>
              </a:endParaRPr>
            </a:p>
          </p:txBody>
        </p:sp>
        <p:sp>
          <p:nvSpPr>
            <p:cNvPr id="17411" name="Rectangle 163" title=""/>
            <p:cNvSpPr/>
            <p:nvPr/>
          </p:nvSpPr>
          <p:spPr>
            <a:xfrm>
              <a:off x="2336" y="1344"/>
              <a:ext cx="408" cy="272"/>
            </a:xfrm>
            <a:prstGeom prst="rect">
              <a:avLst/>
            </a:prstGeom>
            <a:noFill/>
            <a:ln>
              <a:solidFill>
                <a:schemeClr val="tx1"/>
              </a:solidFill>
              <a:miter lim="800000"/>
            </a:ln>
          </p:spPr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/>
            </a:p>
          </p:txBody>
        </p:sp>
      </p:grpSp>
      <p:sp>
        <p:nvSpPr>
          <p:cNvPr id="17412" name="Rectangle 196" title=""/>
          <p:cNvSpPr/>
          <p:nvPr/>
        </p:nvSpPr>
        <p:spPr>
          <a:xfrm>
            <a:off x="3708400" y="2201863"/>
            <a:ext cx="4391025" cy="2881312"/>
          </a:xfrm>
          <a:prstGeom prst="rect">
            <a:avLst/>
          </a:prstGeom>
          <a:solidFill>
            <a:schemeClr val="accent1">
              <a:alpha val="0"/>
            </a:schemeClr>
          </a:solidFill>
          <a:ln w="19050">
            <a:solidFill>
              <a:schemeClr val="hlink"/>
            </a:solidFill>
            <a:prstDash val="sysDot"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7413" name="Rectangle 5" title=""/>
          <p:cNvSpPr/>
          <p:nvPr/>
        </p:nvSpPr>
        <p:spPr>
          <a:xfrm>
            <a:off x="5159375" y="1341438"/>
            <a:ext cx="8651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>
                <a:solidFill>
                  <a:srgbClr val="FF0000"/>
                </a:solidFill>
                <a:latin typeface="楷体_GB2312" charset="-122"/>
              </a:rPr>
              <a:t>58</a:t>
            </a:r>
            <a:endParaRPr lang="en-US" altLang="zh-CN" sz="3200" b="1"/>
          </a:p>
        </p:txBody>
      </p:sp>
      <p:sp>
        <p:nvSpPr>
          <p:cNvPr id="17414" name="Text Box 46" title=""/>
          <p:cNvSpPr txBox="1"/>
          <p:nvPr/>
        </p:nvSpPr>
        <p:spPr>
          <a:xfrm>
            <a:off x="8648700" y="2587625"/>
            <a:ext cx="1684338" cy="522288"/>
          </a:xfrm>
          <a:prstGeom prst="rect">
            <a:avLst/>
          </a:prstGeom>
          <a:solidFill>
            <a:srgbClr val="FF66FF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>
                <a:latin typeface="楷体_GB2312" charset="-122"/>
              </a:rPr>
              <a:t>2×9=18</a:t>
            </a:r>
            <a:endParaRPr lang="en-US" altLang="zh-CN" sz="2800">
              <a:latin typeface="楷体_GB2312" charset="-122"/>
            </a:endParaRPr>
          </a:p>
        </p:txBody>
      </p:sp>
      <p:sp>
        <p:nvSpPr>
          <p:cNvPr id="17415" name="Text Box 47" title=""/>
          <p:cNvSpPr txBox="1"/>
          <p:nvPr/>
        </p:nvSpPr>
        <p:spPr>
          <a:xfrm>
            <a:off x="8648700" y="3884613"/>
            <a:ext cx="1684338" cy="522287"/>
          </a:xfrm>
          <a:prstGeom prst="rect">
            <a:avLst/>
          </a:prstGeom>
          <a:solidFill>
            <a:srgbClr val="FF9900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>
                <a:latin typeface="楷体_GB2312" charset="-122"/>
              </a:rPr>
              <a:t>2×20=40</a:t>
            </a:r>
            <a:endParaRPr lang="en-US" altLang="zh-CN" sz="2800">
              <a:latin typeface="楷体_GB2312" charset="-122"/>
            </a:endParaRPr>
          </a:p>
        </p:txBody>
      </p:sp>
      <p:sp>
        <p:nvSpPr>
          <p:cNvPr id="17416" name="Text Box 48" title=""/>
          <p:cNvSpPr txBox="1"/>
          <p:nvPr/>
        </p:nvSpPr>
        <p:spPr>
          <a:xfrm>
            <a:off x="8647113" y="4827588"/>
            <a:ext cx="1685925" cy="522287"/>
          </a:xfrm>
          <a:prstGeom prst="rect">
            <a:avLst/>
          </a:prstGeom>
          <a:solidFill>
            <a:srgbClr val="00CC00"/>
          </a:solidFill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</a:rPr>
              <a:t>18+40=58</a:t>
            </a:r>
            <a:endParaRPr lang="en-US" altLang="zh-CN" sz="2800" b="1">
              <a:latin typeface="楷体_GB2312" charset="-122"/>
            </a:endParaRPr>
          </a:p>
        </p:txBody>
      </p:sp>
      <p:sp>
        <p:nvSpPr>
          <p:cNvPr id="17417" name="Text Box 159" title=""/>
          <p:cNvSpPr txBox="1"/>
          <p:nvPr/>
        </p:nvSpPr>
        <p:spPr>
          <a:xfrm>
            <a:off x="1835150" y="1868488"/>
            <a:ext cx="1600200" cy="218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000"/>
              <a:t>    </a:t>
            </a:r>
            <a:r>
              <a:rPr lang="zh-CN" altLang="en-US" sz="2800">
                <a:latin typeface="楷体_GB2312" charset="-122"/>
              </a:rPr>
              <a:t>2 9</a:t>
            </a:r>
            <a:endParaRPr lang="zh-CN" altLang="en-US" sz="2800">
              <a:latin typeface="楷体_GB2312" charset="-122"/>
            </a:endParaRPr>
          </a:p>
          <a:p>
            <a:pPr lvl="0"/>
            <a:r>
              <a:rPr lang="zh-CN" altLang="en-US" sz="2800">
                <a:latin typeface="楷体_GB2312" charset="-122"/>
              </a:rPr>
              <a:t>×   </a:t>
            </a:r>
            <a:r>
              <a:rPr lang="en-US" altLang="zh-CN" sz="2800">
                <a:latin typeface="楷体_GB2312" charset="-122"/>
              </a:rPr>
              <a:t>2</a:t>
            </a:r>
            <a:endParaRPr lang="en-US" altLang="zh-CN" sz="2800">
              <a:latin typeface="楷体_GB2312" charset="-122"/>
            </a:endParaRPr>
          </a:p>
          <a:p>
            <a:pPr lvl="0"/>
            <a:endParaRPr lang="en-US" altLang="zh-CN" sz="2800">
              <a:latin typeface="楷体_GB2312" charset="-122"/>
            </a:endParaRPr>
          </a:p>
          <a:p>
            <a:pPr lvl="0"/>
            <a:endParaRPr lang="zh-CN" altLang="en-US" sz="4000"/>
          </a:p>
        </p:txBody>
      </p:sp>
      <p:sp>
        <p:nvSpPr>
          <p:cNvPr id="17418" name="Text Box 159" title=""/>
          <p:cNvSpPr txBox="1"/>
          <p:nvPr/>
        </p:nvSpPr>
        <p:spPr>
          <a:xfrm>
            <a:off x="2735263" y="2732088"/>
            <a:ext cx="1066800" cy="952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>
                <a:latin typeface="楷体_GB2312" charset="-122"/>
              </a:rPr>
              <a:t>    </a:t>
            </a:r>
            <a:r>
              <a:rPr lang="en-US" altLang="zh-CN" sz="2800">
                <a:latin typeface="楷体_GB2312" charset="-122"/>
              </a:rPr>
              <a:t>8</a:t>
            </a:r>
            <a:endParaRPr lang="zh-CN" altLang="en-US" sz="2800">
              <a:latin typeface="楷体_GB2312" charset="-122"/>
            </a:endParaRPr>
          </a:p>
        </p:txBody>
      </p:sp>
      <p:sp>
        <p:nvSpPr>
          <p:cNvPr id="17419" name="左弧形箭头 164" title=""/>
          <p:cNvSpPr/>
          <p:nvPr/>
        </p:nvSpPr>
        <p:spPr>
          <a:xfrm rot="21360000" flipH="1" flipV="1">
            <a:off x="3151188" y="2255838"/>
            <a:ext cx="277812" cy="704850"/>
          </a:xfrm>
          <a:prstGeom prst="curvedRightArrow">
            <a:avLst>
              <a:gd name="adj1" fmla="val 24996"/>
              <a:gd name="adj2" fmla="val 49991"/>
              <a:gd name="adj3" fmla="val 21773"/>
            </a:avLst>
          </a:prstGeom>
          <a:solidFill>
            <a:srgbClr val="FF0000"/>
          </a:solidFill>
          <a:ln w="25400">
            <a:solidFill>
              <a:srgbClr val="FF0000"/>
            </a:solidFill>
            <a:miter lim="800000"/>
          </a:ln>
        </p:spPr>
        <p:txBody>
          <a:bodyPr rot="1080000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solidFill>
                <a:srgbClr val="FF0000"/>
              </a:solidFill>
            </a:endParaRPr>
          </a:p>
        </p:txBody>
      </p:sp>
      <p:cxnSp>
        <p:nvCxnSpPr>
          <p:cNvPr id="17420" name="Line 4" title=""/>
          <p:cNvCxnSpPr/>
          <p:nvPr/>
        </p:nvCxnSpPr>
        <p:spPr>
          <a:xfrm>
            <a:off x="1927225" y="3090863"/>
            <a:ext cx="1600200" cy="15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</p:spPr>
      </p:cxnSp>
      <p:sp>
        <p:nvSpPr>
          <p:cNvPr id="17421" name="Text Box 159" title=""/>
          <p:cNvSpPr txBox="1"/>
          <p:nvPr/>
        </p:nvSpPr>
        <p:spPr>
          <a:xfrm>
            <a:off x="2387600" y="2720975"/>
            <a:ext cx="347663" cy="952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>
                <a:latin typeface="楷体_GB2312" charset="-122"/>
              </a:rPr>
              <a:t>    </a:t>
            </a:r>
            <a:r>
              <a:rPr lang="en-US" altLang="zh-CN" sz="2800">
                <a:latin typeface="楷体_GB2312" charset="-122"/>
              </a:rPr>
              <a:t>1</a:t>
            </a:r>
            <a:endParaRPr lang="en-US" altLang="zh-CN" sz="2800">
              <a:latin typeface="楷体_GB2312" charset="-122"/>
            </a:endParaRPr>
          </a:p>
        </p:txBody>
      </p:sp>
      <p:sp>
        <p:nvSpPr>
          <p:cNvPr id="17422" name="Text Box 159" title=""/>
          <p:cNvSpPr txBox="1"/>
          <p:nvPr/>
        </p:nvSpPr>
        <p:spPr>
          <a:xfrm>
            <a:off x="2374900" y="3521075"/>
            <a:ext cx="392113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>
                <a:latin typeface="楷体_GB2312" charset="-122"/>
              </a:rPr>
              <a:t>4 </a:t>
            </a:r>
            <a:endParaRPr lang="en-US" altLang="zh-CN" sz="2800">
              <a:latin typeface="楷体_GB2312" charset="-122"/>
            </a:endParaRPr>
          </a:p>
        </p:txBody>
      </p:sp>
      <p:sp>
        <p:nvSpPr>
          <p:cNvPr id="17423" name="椭圆 174" title=""/>
          <p:cNvSpPr/>
          <p:nvPr/>
        </p:nvSpPr>
        <p:spPr>
          <a:xfrm>
            <a:off x="2819400" y="3681413"/>
            <a:ext cx="69850" cy="215900"/>
          </a:xfrm>
          <a:prstGeom prst="ellipse">
            <a:avLst/>
          </a:prstGeom>
          <a:noFill/>
          <a:ln w="25400">
            <a:solidFill>
              <a:schemeClr val="tx1"/>
            </a:solidFill>
            <a:prstDash val="sysDot"/>
            <a:round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2400">
              <a:solidFill>
                <a:srgbClr val="FFFFFF"/>
              </a:solidFill>
            </a:endParaRPr>
          </a:p>
        </p:txBody>
      </p:sp>
      <p:cxnSp>
        <p:nvCxnSpPr>
          <p:cNvPr id="17424" name="Line 4" title=""/>
          <p:cNvCxnSpPr/>
          <p:nvPr/>
        </p:nvCxnSpPr>
        <p:spPr>
          <a:xfrm>
            <a:off x="1927225" y="4243388"/>
            <a:ext cx="1600200" cy="1587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</a:ln>
        </p:spPr>
      </p:cxnSp>
      <p:sp>
        <p:nvSpPr>
          <p:cNvPr id="17425" name="Text Box 159" title=""/>
          <p:cNvSpPr txBox="1"/>
          <p:nvPr/>
        </p:nvSpPr>
        <p:spPr>
          <a:xfrm>
            <a:off x="2389188" y="4298950"/>
            <a:ext cx="863600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>
                <a:latin typeface="楷体_GB2312" charset="-122"/>
              </a:rPr>
              <a:t>5 8</a:t>
            </a:r>
            <a:endParaRPr lang="zh-CN" altLang="en-US" sz="2800">
              <a:latin typeface="楷体_GB2312" charset="-122"/>
            </a:endParaRPr>
          </a:p>
        </p:txBody>
      </p:sp>
      <p:cxnSp>
        <p:nvCxnSpPr>
          <p:cNvPr id="17426" name="Line 160" title=""/>
          <p:cNvCxnSpPr/>
          <p:nvPr/>
        </p:nvCxnSpPr>
        <p:spPr>
          <a:xfrm flipH="1" flipV="1">
            <a:off x="2590800" y="2443163"/>
            <a:ext cx="319088" cy="290512"/>
          </a:xfrm>
          <a:prstGeom prst="line">
            <a:avLst/>
          </a:prstGeom>
          <a:noFill/>
          <a:ln w="25400">
            <a:solidFill>
              <a:srgbClr val="FF0066"/>
            </a:solidFill>
            <a:round/>
            <a:tailEnd type="triangle"/>
          </a:ln>
        </p:spPr>
      </p:cxnSp>
      <p:sp>
        <p:nvSpPr>
          <p:cNvPr id="17427" name="Freeform 170" title=""/>
          <p:cNvSpPr/>
          <p:nvPr/>
        </p:nvSpPr>
        <p:spPr>
          <a:xfrm>
            <a:off x="5249863" y="2862263"/>
            <a:ext cx="2159000" cy="254000"/>
          </a:xfrm>
          <a:custGeom>
            <a:cxnLst>
              <a:cxn ang="0">
                <a:pos x="0" y="230188"/>
              </a:cxn>
              <a:cxn ang="0">
                <a:pos x="503238" y="12700"/>
              </a:cxn>
              <a:cxn ang="0">
                <a:pos x="1295400" y="157163"/>
              </a:cxn>
              <a:cxn ang="0">
                <a:pos x="1943100" y="230188"/>
              </a:cxn>
              <a:cxn ang="0">
                <a:pos x="2159000" y="12700"/>
              </a:cxn>
            </a:cxnLst>
            <a:rect l="l" t="t" r="r" b="b"/>
            <a:pathLst>
              <a:path w="1360" h="160">
                <a:moveTo>
                  <a:pt x="0" y="145"/>
                </a:moveTo>
                <a:cubicBezTo>
                  <a:pt x="90" y="80"/>
                  <a:pt x="181" y="16"/>
                  <a:pt x="317" y="8"/>
                </a:cubicBezTo>
                <a:cubicBezTo>
                  <a:pt x="453" y="0"/>
                  <a:pt x="665" y="76"/>
                  <a:pt x="816" y="99"/>
                </a:cubicBezTo>
                <a:cubicBezTo>
                  <a:pt x="967" y="122"/>
                  <a:pt x="1133" y="160"/>
                  <a:pt x="1224" y="145"/>
                </a:cubicBezTo>
                <a:cubicBezTo>
                  <a:pt x="1315" y="130"/>
                  <a:pt x="1337" y="69"/>
                  <a:pt x="1360" y="8"/>
                </a:cubicBezTo>
              </a:path>
            </a:pathLst>
          </a:custGeom>
          <a:noFill/>
          <a:ln w="22225">
            <a:solidFill>
              <a:prstClr val="black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pic>
        <p:nvPicPr>
          <p:cNvPr id="17428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2888" y="2613025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29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4025" y="2613025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30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5163" y="2613025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31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6300" y="2613025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32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9025" y="2613025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33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0163" y="2613025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34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1300" y="2613025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35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2438" y="2625725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36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5163" y="2625725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37" name="Picture 19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211638" y="3811588"/>
            <a:ext cx="279400" cy="8588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38" name="Picture 19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656138" y="3811588"/>
            <a:ext cx="279400" cy="85883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39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5750" y="3930650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40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063" y="3930650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41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5963" y="3930650"/>
            <a:ext cx="106362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42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0275" y="3930650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43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6175" y="3930650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44" name="Picture 1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488" y="3925888"/>
            <a:ext cx="106362" cy="722312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45" name="Picture 11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6388" y="3927475"/>
            <a:ext cx="106362" cy="7207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46" name="Picture 1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0700" y="3930650"/>
            <a:ext cx="106363" cy="7175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47" name="Picture 11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86600" y="3927475"/>
            <a:ext cx="106363" cy="7207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48" name="Picture 19" title=""/>
          <p:cNvPicPr/>
          <p:nvPr/>
        </p:nvPicPr>
        <p:blipFill>
          <a:blip r:embed="rId6"/>
          <a:stretch>
            <a:fillRect/>
          </a:stretch>
        </p:blipFill>
        <p:spPr>
          <a:xfrm>
            <a:off x="5291138" y="2528888"/>
            <a:ext cx="280987" cy="8636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49" name="Picture 19" title=""/>
          <p:cNvPicPr/>
          <p:nvPr/>
        </p:nvPicPr>
        <p:blipFill>
          <a:blip r:embed="rId7"/>
          <a:stretch>
            <a:fillRect/>
          </a:stretch>
        </p:blipFill>
        <p:spPr>
          <a:xfrm>
            <a:off x="4211638" y="2565400"/>
            <a:ext cx="279400" cy="8572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50" name="Picture 19" title=""/>
          <p:cNvPicPr/>
          <p:nvPr/>
        </p:nvPicPr>
        <p:blipFill>
          <a:blip r:embed="rId7"/>
          <a:stretch>
            <a:fillRect/>
          </a:stretch>
        </p:blipFill>
        <p:spPr>
          <a:xfrm>
            <a:off x="4643438" y="2566988"/>
            <a:ext cx="279400" cy="8572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51" name="Rectangle 194" title=""/>
          <p:cNvSpPr/>
          <p:nvPr/>
        </p:nvSpPr>
        <p:spPr>
          <a:xfrm>
            <a:off x="5148263" y="2371725"/>
            <a:ext cx="2519362" cy="1152525"/>
          </a:xfrm>
          <a:prstGeom prst="rect">
            <a:avLst/>
          </a:prstGeom>
          <a:solidFill>
            <a:schemeClr val="accent1">
              <a:alpha val="0"/>
            </a:schemeClr>
          </a:solidFill>
          <a:ln w="19050">
            <a:solidFill>
              <a:srgbClr val="FF0000"/>
            </a:solidFill>
            <a:prstDash val="sysDot"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7452" name="Rectangle 195" title=""/>
          <p:cNvSpPr/>
          <p:nvPr/>
        </p:nvSpPr>
        <p:spPr>
          <a:xfrm>
            <a:off x="3995738" y="3668713"/>
            <a:ext cx="2016125" cy="1150937"/>
          </a:xfrm>
          <a:prstGeom prst="rect">
            <a:avLst/>
          </a:prstGeom>
          <a:solidFill>
            <a:schemeClr val="accent1">
              <a:alpha val="0"/>
            </a:schemeClr>
          </a:solidFill>
          <a:ln w="19050">
            <a:solidFill>
              <a:srgbClr val="FF0000"/>
            </a:solidFill>
            <a:prstDash val="sysDot"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7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7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7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7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74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7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7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7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7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7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7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7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7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7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17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17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17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17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7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7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4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06 -0.0037 L 0.01059 -0.18866" ptsTypes="">
                                      <p:cBhvr>
                                        <p:cTn id="81" dur="2000" fill="hold"/>
                                        <p:tgtEl>
                                          <p:spTgt spid="17447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500"/>
                                        <p:tgtEl>
                                          <p:spTgt spid="174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xit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0" dur="500"/>
                                        <p:tgtEl>
                                          <p:spTgt spid="174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2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3" dur="500"/>
                                        <p:tgtEl>
                                          <p:spTgt spid="174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6" dur="500"/>
                                        <p:tgtEl>
                                          <p:spTgt spid="174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99" dur="500"/>
                                        <p:tgtEl>
                                          <p:spTgt spid="174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2" dur="500"/>
                                        <p:tgtEl>
                                          <p:spTgt spid="174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5" dur="500"/>
                                        <p:tgtEl>
                                          <p:spTgt spid="174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8" dur="500"/>
                                        <p:tgtEl>
                                          <p:spTgt spid="174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1" dur="500"/>
                                        <p:tgtEl>
                                          <p:spTgt spid="174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4" dur="500"/>
                                        <p:tgtEl>
                                          <p:spTgt spid="174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7" dur="500"/>
                                        <p:tgtEl>
                                          <p:spTgt spid="174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22" presetClass="exit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20" dur="500"/>
                                        <p:tgtEl>
                                          <p:spTgt spid="174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4" dur="500"/>
                                        <p:tgtEl>
                                          <p:spTgt spid="17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64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07 -0.01041 L 0.04132 -0.1956" ptsTypes="">
                                      <p:cBhvr>
                                        <p:cTn id="128" dur="2000" fill="hold"/>
                                        <p:tgtEl>
                                          <p:spTgt spid="17439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9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06 -0.01041 L 0.04149 -0.1956" ptsTypes="">
                                      <p:cBhvr>
                                        <p:cTn id="130" dur="2000" fill="hold"/>
                                        <p:tgtEl>
                                          <p:spTgt spid="17440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1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06 -0.01041 L 0.04149 -0.1956" ptsTypes="">
                                      <p:cBhvr>
                                        <p:cTn id="132" dur="2000" fill="hold"/>
                                        <p:tgtEl>
                                          <p:spTgt spid="17441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3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06 -0.01041 L 0.04166 -0.1956" ptsTypes="">
                                      <p:cBhvr>
                                        <p:cTn id="134" dur="2000" fill="hold"/>
                                        <p:tgtEl>
                                          <p:spTgt spid="1744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5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06 -0.01041 L 0.03889 -0.1956" ptsTypes="">
                                      <p:cBhvr>
                                        <p:cTn id="136" dur="2000" fill="hold"/>
                                        <p:tgtEl>
                                          <p:spTgt spid="1744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7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39 -0.01042 L 0.03542 -0.19514" ptsTypes="">
                                      <p:cBhvr>
                                        <p:cTn id="138" dur="2000" fill="hold"/>
                                        <p:tgtEl>
                                          <p:spTgt spid="17444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9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06 -0.01041 L 0.03402 -0.19537" ptsTypes="">
                                      <p:cBhvr>
                                        <p:cTn id="140" dur="2000" fill="hold"/>
                                        <p:tgtEl>
                                          <p:spTgt spid="17445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1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06 -0.01041 L 0.0342 -0.1956" ptsTypes="">
                                      <p:cBhvr>
                                        <p:cTn id="142" dur="2000" fill="hold"/>
                                        <p:tgtEl>
                                          <p:spTgt spid="1744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3" presetID="64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06 -0.01041 L 0.03421 -0.19537" ptsTypes="">
                                      <p:cBhvr>
                                        <p:cTn id="144" dur="2000" fill="hold"/>
                                        <p:tgtEl>
                                          <p:spTgt spid="17447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9" dur="500"/>
                                        <p:tgtEl>
                                          <p:spTgt spid="17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 nodeType="clickPar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 nodeType="clickPar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0" dur="500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0" presetClass="path" presetSubtype="0" dur="2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06 -1.96532E-06 L 0.79861 -0.07352" ptsTypes="">
                                      <p:cBhvr>
                                        <p:cTn id="162" dur="2000" spd="-100000" fill="hold"/>
                                        <p:tgtEl>
                                          <p:spTgt spid="17421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5" dur="5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0" presetClass="path" presetSubtype="0" dur="2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06 1.56069E-06 L 0.77639 -0.07954" ptsTypes="">
                                      <p:cBhvr>
                                        <p:cTn id="167" dur="2000" spd="-1000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 nodeType="clickPar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174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 nodeType="clickPar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42" presetClass="path" presetSubtype="0" dur="2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06 0.01899 L 0.10278 0.18033" ptsTypes="">
                                      <p:cBhvr>
                                        <p:cTn id="176" dur="2000" fill="hold"/>
                                        <p:tgtEl>
                                          <p:spTgt spid="17449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77" presetID="42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0.01226 L 0.10296 0.18379" ptsTypes="">
                                      <p:cBhvr>
                                        <p:cTn id="178" dur="2000" fill="hold"/>
                                        <p:tgtEl>
                                          <p:spTgt spid="17450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80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17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 nodeType="clickPar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8" dur="500"/>
                                        <p:tgtEl>
                                          <p:spTgt spid="17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0" presetClass="path" presetSubtype="0" dur="2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06 -4.85549E-06 L 0.81337 0.05388" ptsTypes="">
                                      <p:cBhvr>
                                        <p:cTn id="190" dur="2000" spd="-1000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9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3" dur="500"/>
                                        <p:tgtEl>
                                          <p:spTgt spid="17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0" presetClass="path" presetSubtype="0" dur="2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07 2.02312E-06 L 0.79531 0.05248" ptsTypes="">
                                      <p:cBhvr>
                                        <p:cTn id="195" dur="2000" spd="-100000" fill="hold"/>
                                        <p:tgtEl>
                                          <p:spTgt spid="1742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 nodeType="clickPar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0" dur="500"/>
                                        <p:tgtEl>
                                          <p:spTgt spid="17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 nodeType="clickPar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5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7" presetID="2" presetClass="entr" presetSubtype="2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1" fill="hold" nodeType="clickPar">
                      <p:stCondLst>
                        <p:cond delay="indefinite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5" dur="500"/>
                                        <p:tgtEl>
                                          <p:spTgt spid="17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8" dur="500"/>
                                        <p:tgtEl>
                                          <p:spTgt spid="174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0" presetClass="path" presetSubtype="0" dur="200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06 -2.65896E-06 L 0.79375 0.09064" ptsTypes="">
                                      <p:cBhvr>
                                        <p:cTn id="220" dur="2000" spd="-100000" fill="hold"/>
                                        <p:tgtEl>
                                          <p:spTgt spid="17425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 nodeType="clickPar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5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2" grpId="0"/>
      <p:bldP spid="17413" grpId="0"/>
      <p:bldP spid="17414" grpId="0"/>
      <p:bldP spid="17415" grpId="0"/>
      <p:bldP spid="17416" grpId="0"/>
      <p:bldP spid="17418" grpId="0"/>
      <p:bldP spid="17418" grpId="1"/>
      <p:bldP spid="17419" grpId="0"/>
      <p:bldP spid="17421" grpId="0"/>
      <p:bldP spid="17421" grpId="1"/>
      <p:bldP spid="17422" grpId="0"/>
      <p:bldP spid="17422" grpId="1"/>
      <p:bldP spid="17423" grpId="0"/>
      <p:bldP spid="17423" grpId="1"/>
      <p:bldP spid="17425" grpId="0"/>
      <p:bldP spid="17425" grpId="1"/>
      <p:bldP spid="17451" grpId="0"/>
      <p:bldP spid="1745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8433" name="Text Box 2" title=""/>
          <p:cNvSpPr txBox="1"/>
          <p:nvPr/>
        </p:nvSpPr>
        <p:spPr>
          <a:xfrm>
            <a:off x="3359150" y="2349500"/>
            <a:ext cx="20304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</a:rPr>
              <a:t>5 9</a:t>
            </a:r>
            <a:endParaRPr lang="en-US" altLang="zh-CN" sz="3200" b="1">
              <a:latin typeface="楷体_GB2312" charset="-122"/>
            </a:endParaRPr>
          </a:p>
        </p:txBody>
      </p:sp>
      <p:sp>
        <p:nvSpPr>
          <p:cNvPr id="18434" name="Text Box 3" title=""/>
          <p:cNvSpPr txBox="1"/>
          <p:nvPr/>
        </p:nvSpPr>
        <p:spPr>
          <a:xfrm>
            <a:off x="2827338" y="2932113"/>
            <a:ext cx="25669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latin typeface="楷体_GB2312" charset="-122"/>
              </a:rPr>
              <a:t>×</a:t>
            </a:r>
            <a:r>
              <a:rPr lang="en-US" altLang="zh-CN" sz="3200" b="1">
                <a:latin typeface="楷体_GB2312" charset="-122"/>
              </a:rPr>
              <a:t>   7</a:t>
            </a:r>
            <a:endParaRPr lang="en-US" altLang="zh-CN" sz="3200" b="1">
              <a:latin typeface="楷体_GB2312" charset="-122"/>
            </a:endParaRPr>
          </a:p>
        </p:txBody>
      </p:sp>
      <p:cxnSp>
        <p:nvCxnSpPr>
          <p:cNvPr id="18435" name="Line 4" title=""/>
          <p:cNvCxnSpPr/>
          <p:nvPr/>
        </p:nvCxnSpPr>
        <p:spPr>
          <a:xfrm>
            <a:off x="3071813" y="3502025"/>
            <a:ext cx="26130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sp>
        <p:nvSpPr>
          <p:cNvPr id="18436" name="Text Box 5" title=""/>
          <p:cNvSpPr txBox="1"/>
          <p:nvPr/>
        </p:nvSpPr>
        <p:spPr>
          <a:xfrm>
            <a:off x="3862388" y="3536950"/>
            <a:ext cx="64770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</a:rPr>
              <a:t>3</a:t>
            </a:r>
            <a:endParaRPr lang="en-US" altLang="zh-CN" sz="3200" b="1">
              <a:latin typeface="楷体_GB2312" charset="-122"/>
            </a:endParaRPr>
          </a:p>
        </p:txBody>
      </p:sp>
      <p:sp>
        <p:nvSpPr>
          <p:cNvPr id="18437" name="Text Box 6" title=""/>
          <p:cNvSpPr txBox="1"/>
          <p:nvPr/>
        </p:nvSpPr>
        <p:spPr>
          <a:xfrm>
            <a:off x="2998788" y="3536950"/>
            <a:ext cx="128746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</a:rPr>
              <a:t>4 1</a:t>
            </a:r>
            <a:endParaRPr lang="en-US" altLang="zh-CN" sz="3200" b="1">
              <a:latin typeface="楷体_GB2312" charset="-122"/>
            </a:endParaRPr>
          </a:p>
        </p:txBody>
      </p:sp>
      <p:sp>
        <p:nvSpPr>
          <p:cNvPr id="18438" name="Text Box 7" title=""/>
          <p:cNvSpPr txBox="1"/>
          <p:nvPr/>
        </p:nvSpPr>
        <p:spPr>
          <a:xfrm>
            <a:off x="3359150" y="3116263"/>
            <a:ext cx="863600" cy="398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000" b="1">
                <a:solidFill>
                  <a:srgbClr val="FF0000"/>
                </a:solidFill>
              </a:rPr>
              <a:t>6</a:t>
            </a:r>
            <a:endParaRPr lang="en-US" altLang="zh-CN" sz="2000" b="1">
              <a:solidFill>
                <a:srgbClr val="FF0000"/>
              </a:solidFill>
            </a:endParaRPr>
          </a:p>
        </p:txBody>
      </p:sp>
      <p:sp>
        <p:nvSpPr>
          <p:cNvPr id="18439" name="Rectangle 4" title=""/>
          <p:cNvSpPr>
            <a:spLocks noChangeArrowheads="1"/>
          </p:cNvSpPr>
          <p:nvPr/>
        </p:nvSpPr>
        <p:spPr bwMode="auto">
          <a:xfrm>
            <a:off x="2063750" y="260350"/>
            <a:ext cx="6213475" cy="8509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hangingPunct="0">
              <a:buClrTx/>
              <a:buFontTx/>
            </a:pPr>
            <a:r>
              <a:rPr lang="zh-CN" altLang="en-US" sz="3600" b="1" spc="0">
                <a:effectLst>
                  <a:outerShdw blurRad="38100" dist="38100" dir="2700000" algn="tl">
                    <a:srgbClr val="FFFFFF"/>
                  </a:outerShdw>
                </a:effectLst>
                <a:latin typeface="楷体_GB2312" charset="-122"/>
                <a:ea typeface="楷体_GB2312" charset="-122"/>
              </a:rPr>
              <a:t>我来挑战</a:t>
            </a:r>
            <a:endParaRPr lang="zh-CN" altLang="en-US" sz="3600" b="1">
              <a:effectLst>
                <a:outerShdw blurRad="38100" dist="38100" dir="2700000" algn="tl">
                  <a:srgbClr val="FFFFFF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18440" name="Text Box 9" title=""/>
          <p:cNvSpPr txBox="1"/>
          <p:nvPr/>
        </p:nvSpPr>
        <p:spPr>
          <a:xfrm>
            <a:off x="6959600" y="2349500"/>
            <a:ext cx="20304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</a:rPr>
              <a:t>2 5</a:t>
            </a:r>
            <a:endParaRPr lang="en-US" altLang="zh-CN" sz="3200" b="1">
              <a:latin typeface="楷体_GB2312" charset="-122"/>
            </a:endParaRPr>
          </a:p>
        </p:txBody>
      </p:sp>
      <p:sp>
        <p:nvSpPr>
          <p:cNvPr id="18441" name="Text Box 10" title=""/>
          <p:cNvSpPr txBox="1"/>
          <p:nvPr/>
        </p:nvSpPr>
        <p:spPr>
          <a:xfrm>
            <a:off x="6427788" y="2932113"/>
            <a:ext cx="25669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latin typeface="楷体_GB2312" charset="-122"/>
              </a:rPr>
              <a:t>×</a:t>
            </a:r>
            <a:r>
              <a:rPr lang="en-US" altLang="zh-CN" sz="3200" b="1">
                <a:latin typeface="楷体_GB2312" charset="-122"/>
              </a:rPr>
              <a:t>   8</a:t>
            </a:r>
            <a:endParaRPr lang="en-US" altLang="zh-CN" sz="3200" b="1">
              <a:latin typeface="楷体_GB2312" charset="-122"/>
            </a:endParaRPr>
          </a:p>
        </p:txBody>
      </p:sp>
      <p:cxnSp>
        <p:nvCxnSpPr>
          <p:cNvPr id="18442" name="Line 11" title=""/>
          <p:cNvCxnSpPr/>
          <p:nvPr/>
        </p:nvCxnSpPr>
        <p:spPr>
          <a:xfrm>
            <a:off x="6672263" y="3502025"/>
            <a:ext cx="26130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sp>
        <p:nvSpPr>
          <p:cNvPr id="18443" name="Text Box 12" title=""/>
          <p:cNvSpPr txBox="1"/>
          <p:nvPr/>
        </p:nvSpPr>
        <p:spPr>
          <a:xfrm>
            <a:off x="7426325" y="3573463"/>
            <a:ext cx="57150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</a:rPr>
              <a:t>0</a:t>
            </a:r>
            <a:endParaRPr lang="en-US" altLang="zh-CN" sz="3200" b="1">
              <a:latin typeface="楷体_GB2312" charset="-122"/>
            </a:endParaRPr>
          </a:p>
        </p:txBody>
      </p:sp>
      <p:sp>
        <p:nvSpPr>
          <p:cNvPr id="18444" name="Text Box 13" title=""/>
          <p:cNvSpPr txBox="1"/>
          <p:nvPr/>
        </p:nvSpPr>
        <p:spPr>
          <a:xfrm>
            <a:off x="6672263" y="3573463"/>
            <a:ext cx="89693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 b="1">
                <a:latin typeface="楷体_GB2312" charset="-122"/>
              </a:rPr>
              <a:t>2 0</a:t>
            </a:r>
            <a:endParaRPr lang="en-US" altLang="zh-CN" sz="3200" b="1">
              <a:latin typeface="楷体_GB2312" charset="-122"/>
            </a:endParaRPr>
          </a:p>
        </p:txBody>
      </p:sp>
      <p:sp>
        <p:nvSpPr>
          <p:cNvPr id="18445" name="Text Box 14" title=""/>
          <p:cNvSpPr txBox="1"/>
          <p:nvPr/>
        </p:nvSpPr>
        <p:spPr>
          <a:xfrm>
            <a:off x="7097713" y="3140075"/>
            <a:ext cx="1014412" cy="3984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000" b="1">
                <a:solidFill>
                  <a:srgbClr val="FF0000"/>
                </a:solidFill>
              </a:rPr>
              <a:t>4</a:t>
            </a:r>
            <a:endParaRPr lang="en-US" altLang="zh-CN" sz="2000" b="1">
              <a:solidFill>
                <a:srgbClr val="FF0000"/>
              </a:solidFill>
            </a:endParaRPr>
          </a:p>
        </p:txBody>
      </p:sp>
      <p:pic>
        <p:nvPicPr>
          <p:cNvPr id="18446" name="Picture 1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6950" y="6556375"/>
            <a:ext cx="755650" cy="3016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8447" name="Text Box 16" title=""/>
          <p:cNvSpPr txBox="1"/>
          <p:nvPr/>
        </p:nvSpPr>
        <p:spPr>
          <a:xfrm>
            <a:off x="2782888" y="1341438"/>
            <a:ext cx="5905500" cy="460375"/>
          </a:xfrm>
          <a:prstGeom prst="rect">
            <a:avLst/>
          </a:prstGeom>
          <a:noFill/>
          <a:ln w="38100"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latin typeface="楷体_GB2312" charset="-122"/>
              </a:rPr>
              <a:t>你会计算</a:t>
            </a:r>
            <a:r>
              <a:rPr lang="en-US" altLang="zh-CN" sz="2400" b="1">
                <a:latin typeface="楷体_GB2312" charset="-122"/>
              </a:rPr>
              <a:t>59×7</a:t>
            </a:r>
            <a:r>
              <a:rPr lang="zh-CN" altLang="en-US" sz="2400" b="1">
                <a:latin typeface="楷体_GB2312" charset="-122"/>
              </a:rPr>
              <a:t>和</a:t>
            </a:r>
            <a:r>
              <a:rPr lang="en-US" altLang="zh-CN" sz="2400" b="1">
                <a:latin typeface="楷体_GB2312" charset="-122"/>
              </a:rPr>
              <a:t>8×25</a:t>
            </a:r>
            <a:r>
              <a:rPr lang="zh-CN" altLang="en-US" sz="2400" b="1">
                <a:latin typeface="楷体_GB2312" charset="-122"/>
              </a:rPr>
              <a:t>吗？</a:t>
            </a:r>
            <a:endParaRPr lang="zh-CN" altLang="en-US" sz="2400" b="1">
              <a:latin typeface="楷体_GB2312" charset="-122"/>
            </a:endParaRPr>
          </a:p>
        </p:txBody>
      </p:sp>
      <p:pic>
        <p:nvPicPr>
          <p:cNvPr id="18448" name="Picture 17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5188" y="1341438"/>
            <a:ext cx="574675" cy="515937"/>
          </a:xfrm>
          <a:prstGeom prst="rect">
            <a:avLst/>
          </a:prstGeom>
          <a:noFill/>
          <a:ln w="38100">
            <a:noFill/>
            <a:miter lim="800000"/>
          </a:ln>
        </p:spPr>
      </p:pic>
      <p:sp>
        <p:nvSpPr>
          <p:cNvPr id="18449" name="Text Box 18" title=""/>
          <p:cNvSpPr txBox="1"/>
          <p:nvPr/>
        </p:nvSpPr>
        <p:spPr>
          <a:xfrm>
            <a:off x="2782888" y="4724400"/>
            <a:ext cx="5184775" cy="460375"/>
          </a:xfrm>
          <a:prstGeom prst="rect">
            <a:avLst/>
          </a:prstGeom>
          <a:noFill/>
          <a:ln w="38100"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/>
              <a:t>想一想，计算进位乘法应注意什么？</a:t>
            </a:r>
            <a:endParaRPr lang="zh-CN" altLang="en-US" sz="2400" b="1"/>
          </a:p>
        </p:txBody>
      </p:sp>
      <p:sp>
        <p:nvSpPr>
          <p:cNvPr id="18450" name="Text Box 19" title=""/>
          <p:cNvSpPr txBox="1"/>
          <p:nvPr/>
        </p:nvSpPr>
        <p:spPr>
          <a:xfrm>
            <a:off x="2855913" y="5373688"/>
            <a:ext cx="5905500" cy="698500"/>
          </a:xfrm>
          <a:prstGeom prst="rect">
            <a:avLst/>
          </a:prstGeom>
          <a:solidFill>
            <a:srgbClr val="CCFFFF"/>
          </a:solidFill>
          <a:ln w="38100"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55000"/>
              </a:lnSpc>
            </a:pPr>
            <a:endParaRPr lang="zh-CN" altLang="en-US" sz="2400" b="1"/>
          </a:p>
          <a:p>
            <a:pPr lvl="0">
              <a:lnSpc>
                <a:spcPct val="55000"/>
              </a:lnSpc>
            </a:pPr>
            <a:r>
              <a:rPr lang="zh-CN" altLang="en-US" sz="2400" b="1"/>
              <a:t>从个位乘起，满几十就向前一位进几。</a:t>
            </a:r>
            <a:endParaRPr lang="zh-CN" altLang="en-US" sz="2400" b="1"/>
          </a:p>
          <a:p>
            <a:pPr lvl="0">
              <a:lnSpc>
                <a:spcPct val="55000"/>
              </a:lnSpc>
            </a:pPr>
            <a:endParaRPr lang="zh-CN" altLang="en-US" sz="2400" b="1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439400" y="12014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8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8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8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  <p:bldP spid="18434" grpId="0"/>
      <p:bldP spid="18436" grpId="0"/>
      <p:bldP spid="18437" grpId="0"/>
      <p:bldP spid="18438" grpId="0"/>
      <p:bldP spid="18440" grpId="0"/>
      <p:bldP spid="18441" grpId="0"/>
      <p:bldP spid="18443" grpId="0"/>
      <p:bldP spid="18444" grpId="0"/>
      <p:bldP spid="18445" grpId="0"/>
      <p:bldP spid="18449" grpId="0"/>
      <p:bldP spid="1845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9457" name="Text Box 2" title=""/>
          <p:cNvSpPr txBox="1"/>
          <p:nvPr/>
        </p:nvSpPr>
        <p:spPr>
          <a:xfrm>
            <a:off x="2974975" y="1776413"/>
            <a:ext cx="20304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>
                <a:latin typeface="楷体_GB2312" charset="-122"/>
              </a:rPr>
              <a:t>1 3</a:t>
            </a:r>
            <a:endParaRPr lang="en-US" altLang="zh-CN" sz="3200">
              <a:latin typeface="楷体_GB2312" charset="-122"/>
            </a:endParaRPr>
          </a:p>
        </p:txBody>
      </p:sp>
      <p:sp>
        <p:nvSpPr>
          <p:cNvPr id="19458" name="Text Box 3" title=""/>
          <p:cNvSpPr txBox="1"/>
          <p:nvPr/>
        </p:nvSpPr>
        <p:spPr>
          <a:xfrm>
            <a:off x="2424113" y="2330450"/>
            <a:ext cx="25669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/>
              <a:t>×</a:t>
            </a:r>
            <a:r>
              <a:rPr lang="en-US" altLang="zh-CN" sz="3200"/>
              <a:t>     </a:t>
            </a:r>
            <a:r>
              <a:rPr lang="en-US" altLang="zh-CN" sz="3200">
                <a:latin typeface="楷体_GB2312" charset="-122"/>
              </a:rPr>
              <a:t>5</a:t>
            </a:r>
            <a:endParaRPr lang="en-US" altLang="zh-CN" sz="3200">
              <a:latin typeface="楷体_GB2312" charset="-122"/>
            </a:endParaRPr>
          </a:p>
        </p:txBody>
      </p:sp>
      <p:cxnSp>
        <p:nvCxnSpPr>
          <p:cNvPr id="19459" name="Line 4" title=""/>
          <p:cNvCxnSpPr/>
          <p:nvPr/>
        </p:nvCxnSpPr>
        <p:spPr>
          <a:xfrm>
            <a:off x="2927350" y="2906713"/>
            <a:ext cx="18002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sp>
        <p:nvSpPr>
          <p:cNvPr id="19460" name="Text Box 5" title=""/>
          <p:cNvSpPr txBox="1"/>
          <p:nvPr/>
        </p:nvSpPr>
        <p:spPr>
          <a:xfrm>
            <a:off x="3563938" y="3014663"/>
            <a:ext cx="7381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楷体_GB2312" charset="-122"/>
              </a:rPr>
              <a:t>5</a:t>
            </a:r>
            <a:endParaRPr lang="en-US" altLang="zh-CN" sz="3200">
              <a:solidFill>
                <a:srgbClr val="FF0000"/>
              </a:solidFill>
              <a:latin typeface="楷体_GB2312" charset="-122"/>
            </a:endParaRPr>
          </a:p>
        </p:txBody>
      </p:sp>
      <p:sp>
        <p:nvSpPr>
          <p:cNvPr id="19461" name="Text Box 6" title=""/>
          <p:cNvSpPr txBox="1"/>
          <p:nvPr/>
        </p:nvSpPr>
        <p:spPr>
          <a:xfrm>
            <a:off x="6986588" y="1752600"/>
            <a:ext cx="2030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>
                <a:latin typeface="楷体_GB2312" charset="-122"/>
              </a:rPr>
              <a:t>2 6</a:t>
            </a:r>
            <a:endParaRPr lang="en-US" altLang="zh-CN" sz="3200">
              <a:latin typeface="楷体_GB2312" charset="-122"/>
            </a:endParaRPr>
          </a:p>
        </p:txBody>
      </p:sp>
      <p:sp>
        <p:nvSpPr>
          <p:cNvPr id="19462" name="Text Box 7" title=""/>
          <p:cNvSpPr txBox="1"/>
          <p:nvPr/>
        </p:nvSpPr>
        <p:spPr>
          <a:xfrm>
            <a:off x="6432550" y="2332038"/>
            <a:ext cx="25669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latin typeface="楷体_GB2312" charset="-122"/>
              </a:rPr>
              <a:t>×</a:t>
            </a:r>
            <a:r>
              <a:rPr lang="en-US" altLang="zh-CN" sz="3200">
                <a:latin typeface="楷体_GB2312" charset="-122"/>
              </a:rPr>
              <a:t>   3</a:t>
            </a:r>
            <a:endParaRPr lang="en-US" altLang="zh-CN" sz="3200">
              <a:latin typeface="楷体_GB2312" charset="-122"/>
            </a:endParaRPr>
          </a:p>
        </p:txBody>
      </p:sp>
      <p:sp>
        <p:nvSpPr>
          <p:cNvPr id="19463" name="Text Box 9" title=""/>
          <p:cNvSpPr txBox="1"/>
          <p:nvPr/>
        </p:nvSpPr>
        <p:spPr>
          <a:xfrm>
            <a:off x="7059613" y="3849688"/>
            <a:ext cx="2030412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>
                <a:latin typeface="楷体_GB2312" charset="-122"/>
              </a:rPr>
              <a:t>1 8</a:t>
            </a:r>
            <a:endParaRPr lang="en-US" altLang="zh-CN" sz="3200">
              <a:latin typeface="楷体_GB2312" charset="-122"/>
            </a:endParaRPr>
          </a:p>
        </p:txBody>
      </p:sp>
      <p:sp>
        <p:nvSpPr>
          <p:cNvPr id="19464" name="Text Box 10" title=""/>
          <p:cNvSpPr txBox="1"/>
          <p:nvPr/>
        </p:nvSpPr>
        <p:spPr>
          <a:xfrm>
            <a:off x="6505575" y="4429125"/>
            <a:ext cx="25669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latin typeface="楷体_GB2312" charset="-122"/>
              </a:rPr>
              <a:t>×</a:t>
            </a:r>
            <a:r>
              <a:rPr lang="en-US" altLang="zh-CN" sz="3200">
                <a:latin typeface="楷体_GB2312" charset="-122"/>
              </a:rPr>
              <a:t>   4</a:t>
            </a:r>
            <a:endParaRPr lang="en-US" altLang="zh-CN" sz="3200">
              <a:latin typeface="楷体_GB2312" charset="-122"/>
            </a:endParaRPr>
          </a:p>
        </p:txBody>
      </p:sp>
      <p:sp>
        <p:nvSpPr>
          <p:cNvPr id="19465" name="Text Box 12" title=""/>
          <p:cNvSpPr txBox="1"/>
          <p:nvPr/>
        </p:nvSpPr>
        <p:spPr>
          <a:xfrm>
            <a:off x="2863850" y="3876675"/>
            <a:ext cx="2030413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>
                <a:latin typeface="楷体_GB2312" charset="-122"/>
              </a:rPr>
              <a:t>4 5</a:t>
            </a:r>
            <a:endParaRPr lang="en-US" altLang="zh-CN" sz="3200">
              <a:latin typeface="楷体_GB2312" charset="-122"/>
            </a:endParaRPr>
          </a:p>
        </p:txBody>
      </p:sp>
      <p:sp>
        <p:nvSpPr>
          <p:cNvPr id="19466" name="Text Box 13" title=""/>
          <p:cNvSpPr txBox="1"/>
          <p:nvPr/>
        </p:nvSpPr>
        <p:spPr>
          <a:xfrm>
            <a:off x="2309813" y="4456113"/>
            <a:ext cx="25669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latin typeface="楷体_GB2312" charset="-122"/>
              </a:rPr>
              <a:t>×</a:t>
            </a:r>
            <a:r>
              <a:rPr lang="en-US" altLang="zh-CN" sz="3200">
                <a:latin typeface="楷体_GB2312" charset="-122"/>
              </a:rPr>
              <a:t>   2</a:t>
            </a:r>
            <a:endParaRPr lang="en-US" altLang="zh-CN" sz="3200">
              <a:latin typeface="楷体_GB2312" charset="-122"/>
            </a:endParaRPr>
          </a:p>
        </p:txBody>
      </p:sp>
      <p:sp>
        <p:nvSpPr>
          <p:cNvPr id="19467" name="Text Box 15" title=""/>
          <p:cNvSpPr txBox="1"/>
          <p:nvPr/>
        </p:nvSpPr>
        <p:spPr>
          <a:xfrm>
            <a:off x="3035300" y="2924175"/>
            <a:ext cx="7381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楷体_GB2312" charset="-122"/>
              </a:rPr>
              <a:t>6</a:t>
            </a:r>
            <a:endParaRPr lang="en-US" altLang="zh-CN" sz="3200">
              <a:solidFill>
                <a:srgbClr val="FF0000"/>
              </a:solidFill>
              <a:latin typeface="楷体_GB2312" charset="-122"/>
            </a:endParaRPr>
          </a:p>
        </p:txBody>
      </p:sp>
      <p:sp>
        <p:nvSpPr>
          <p:cNvPr id="19468" name="Text Box 16" title=""/>
          <p:cNvSpPr txBox="1"/>
          <p:nvPr/>
        </p:nvSpPr>
        <p:spPr>
          <a:xfrm>
            <a:off x="7391400" y="2979738"/>
            <a:ext cx="7381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楷体_GB2312" charset="-122"/>
              </a:rPr>
              <a:t>8</a:t>
            </a:r>
            <a:endParaRPr lang="en-US" altLang="zh-CN" sz="3200">
              <a:solidFill>
                <a:srgbClr val="FF0000"/>
              </a:solidFill>
              <a:latin typeface="楷体_GB2312" charset="-122"/>
            </a:endParaRPr>
          </a:p>
        </p:txBody>
      </p:sp>
      <p:sp>
        <p:nvSpPr>
          <p:cNvPr id="19469" name="Text Box 17" title=""/>
          <p:cNvSpPr txBox="1"/>
          <p:nvPr/>
        </p:nvSpPr>
        <p:spPr>
          <a:xfrm>
            <a:off x="6940550" y="2997200"/>
            <a:ext cx="7381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楷体_GB2312" charset="-122"/>
              </a:rPr>
              <a:t>7</a:t>
            </a:r>
            <a:endParaRPr lang="en-US" altLang="zh-CN" sz="3200">
              <a:solidFill>
                <a:srgbClr val="FF0000"/>
              </a:solidFill>
              <a:latin typeface="楷体_GB2312" charset="-122"/>
            </a:endParaRPr>
          </a:p>
        </p:txBody>
      </p:sp>
      <p:sp>
        <p:nvSpPr>
          <p:cNvPr id="19470" name="Text Box 18" title=""/>
          <p:cNvSpPr txBox="1"/>
          <p:nvPr/>
        </p:nvSpPr>
        <p:spPr>
          <a:xfrm>
            <a:off x="3214688" y="5137150"/>
            <a:ext cx="7381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楷体_GB2312" charset="-122"/>
              </a:rPr>
              <a:t>0</a:t>
            </a:r>
            <a:endParaRPr lang="en-US" altLang="zh-CN" sz="3200">
              <a:solidFill>
                <a:srgbClr val="FF0000"/>
              </a:solidFill>
              <a:latin typeface="楷体_GB2312" charset="-122"/>
            </a:endParaRPr>
          </a:p>
        </p:txBody>
      </p:sp>
      <p:sp>
        <p:nvSpPr>
          <p:cNvPr id="19471" name="Text Box 19" title=""/>
          <p:cNvSpPr txBox="1"/>
          <p:nvPr/>
        </p:nvSpPr>
        <p:spPr>
          <a:xfrm>
            <a:off x="2794000" y="5138738"/>
            <a:ext cx="7381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楷体_GB2312" charset="-122"/>
              </a:rPr>
              <a:t>9</a:t>
            </a:r>
            <a:endParaRPr lang="en-US" altLang="zh-CN" sz="3200">
              <a:solidFill>
                <a:srgbClr val="FF0000"/>
              </a:solidFill>
              <a:latin typeface="楷体_GB2312" charset="-122"/>
            </a:endParaRPr>
          </a:p>
        </p:txBody>
      </p:sp>
      <p:sp>
        <p:nvSpPr>
          <p:cNvPr id="19472" name="Text Box 20" title=""/>
          <p:cNvSpPr txBox="1"/>
          <p:nvPr/>
        </p:nvSpPr>
        <p:spPr>
          <a:xfrm>
            <a:off x="7464425" y="5049838"/>
            <a:ext cx="73818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楷体_GB2312" charset="-122"/>
              </a:rPr>
              <a:t>2</a:t>
            </a:r>
            <a:endParaRPr lang="en-US" altLang="zh-CN" sz="3200">
              <a:solidFill>
                <a:srgbClr val="FF0000"/>
              </a:solidFill>
              <a:latin typeface="楷体_GB2312" charset="-122"/>
            </a:endParaRPr>
          </a:p>
        </p:txBody>
      </p:sp>
      <p:sp>
        <p:nvSpPr>
          <p:cNvPr id="19473" name="Text Box 21" title=""/>
          <p:cNvSpPr txBox="1"/>
          <p:nvPr/>
        </p:nvSpPr>
        <p:spPr>
          <a:xfrm>
            <a:off x="7027863" y="5064125"/>
            <a:ext cx="738187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楷体_GB2312" charset="-122"/>
              </a:rPr>
              <a:t>7</a:t>
            </a:r>
            <a:endParaRPr lang="en-US" altLang="zh-CN" sz="3200">
              <a:solidFill>
                <a:srgbClr val="FF0000"/>
              </a:solidFill>
              <a:latin typeface="楷体_GB2312" charset="-122"/>
            </a:endParaRPr>
          </a:p>
        </p:txBody>
      </p:sp>
      <p:sp>
        <p:nvSpPr>
          <p:cNvPr id="19474" name="Text Box 22" title=""/>
          <p:cNvSpPr txBox="1"/>
          <p:nvPr/>
        </p:nvSpPr>
        <p:spPr>
          <a:xfrm>
            <a:off x="3105150" y="2432050"/>
            <a:ext cx="1014413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b="1">
                <a:solidFill>
                  <a:srgbClr val="FF0000"/>
                </a:solidFill>
                <a:latin typeface="楷体_GB2312" charset="-122"/>
              </a:rPr>
              <a:t>1</a:t>
            </a:r>
            <a:endParaRPr lang="en-US" altLang="zh-CN" b="1">
              <a:solidFill>
                <a:srgbClr val="FF0000"/>
              </a:solidFill>
              <a:latin typeface="楷体_GB2312" charset="-122"/>
            </a:endParaRPr>
          </a:p>
        </p:txBody>
      </p:sp>
      <p:sp>
        <p:nvSpPr>
          <p:cNvPr id="19475" name="Text Box 23" title=""/>
          <p:cNvSpPr txBox="1"/>
          <p:nvPr/>
        </p:nvSpPr>
        <p:spPr>
          <a:xfrm>
            <a:off x="7026275" y="2492375"/>
            <a:ext cx="1014413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b="1">
                <a:solidFill>
                  <a:srgbClr val="FF0000"/>
                </a:solidFill>
                <a:latin typeface="楷体_GB2312" charset="-122"/>
              </a:rPr>
              <a:t>1</a:t>
            </a:r>
            <a:endParaRPr lang="en-US" altLang="zh-CN" b="1">
              <a:solidFill>
                <a:srgbClr val="FF0000"/>
              </a:solidFill>
              <a:latin typeface="楷体_GB2312" charset="-122"/>
            </a:endParaRPr>
          </a:p>
        </p:txBody>
      </p:sp>
      <p:sp>
        <p:nvSpPr>
          <p:cNvPr id="19476" name="Text Box 24" title=""/>
          <p:cNvSpPr txBox="1"/>
          <p:nvPr/>
        </p:nvSpPr>
        <p:spPr>
          <a:xfrm>
            <a:off x="2863850" y="4614863"/>
            <a:ext cx="730250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b="1">
                <a:solidFill>
                  <a:srgbClr val="FF0000"/>
                </a:solidFill>
                <a:latin typeface="楷体_GB2312" charset="-122"/>
              </a:rPr>
              <a:t>1</a:t>
            </a:r>
            <a:endParaRPr lang="en-US" altLang="zh-CN" b="1">
              <a:solidFill>
                <a:srgbClr val="FF0000"/>
              </a:solidFill>
              <a:latin typeface="楷体_GB2312" charset="-122"/>
            </a:endParaRPr>
          </a:p>
        </p:txBody>
      </p:sp>
      <p:sp>
        <p:nvSpPr>
          <p:cNvPr id="19477" name="Text Box 25" title=""/>
          <p:cNvSpPr txBox="1"/>
          <p:nvPr/>
        </p:nvSpPr>
        <p:spPr>
          <a:xfrm>
            <a:off x="7208838" y="4603750"/>
            <a:ext cx="1014412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b="1">
                <a:solidFill>
                  <a:srgbClr val="FF0000"/>
                </a:solidFill>
                <a:latin typeface="楷体_GB2312" charset="-122"/>
              </a:rPr>
              <a:t>3</a:t>
            </a:r>
            <a:endParaRPr lang="en-US" altLang="zh-CN" b="1">
              <a:solidFill>
                <a:srgbClr val="FF0000"/>
              </a:solidFill>
              <a:latin typeface="楷体_GB2312" charset="-122"/>
            </a:endParaRPr>
          </a:p>
        </p:txBody>
      </p:sp>
      <p:sp>
        <p:nvSpPr>
          <p:cNvPr id="19478" name="Rectangle 4" title=""/>
          <p:cNvSpPr>
            <a:spLocks noChangeArrowheads="1"/>
          </p:cNvSpPr>
          <p:nvPr/>
        </p:nvSpPr>
        <p:spPr bwMode="auto">
          <a:xfrm>
            <a:off x="1836738" y="417513"/>
            <a:ext cx="7499350" cy="8509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  <a:buFontTx/>
            </a:pPr>
            <a:r>
              <a:rPr lang="zh-CN" altLang="en-US" sz="3200" b="1" spc="0">
                <a:effectLst>
                  <a:outerShdw blurRad="38100" dist="38100" dir="2700000" algn="tl">
                    <a:srgbClr val="FFFFFF"/>
                  </a:outerShdw>
                </a:effectLst>
                <a:latin typeface="楷体_GB2312" charset="-122"/>
                <a:ea typeface="楷体_GB2312" charset="-122"/>
              </a:rPr>
              <a:t>牛刀小试</a:t>
            </a:r>
            <a:endParaRPr lang="zh-CN" altLang="en-US" sz="3200" b="1">
              <a:effectLst>
                <a:outerShdw blurRad="38100" dist="38100" dir="2700000" algn="tl">
                  <a:srgbClr val="FFFFFF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19479" name="Text Box 27" title=""/>
          <p:cNvSpPr txBox="1"/>
          <p:nvPr/>
        </p:nvSpPr>
        <p:spPr>
          <a:xfrm>
            <a:off x="2058988" y="1268413"/>
            <a:ext cx="17145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latin typeface="楷体_GB2312" charset="-122"/>
              </a:rPr>
              <a:t>1.</a:t>
            </a:r>
            <a:r>
              <a:rPr lang="zh-CN" altLang="en-US" sz="2400" b="1">
                <a:latin typeface="楷体_GB2312" charset="-122"/>
              </a:rPr>
              <a:t>填一填。</a:t>
            </a:r>
            <a:endParaRPr lang="zh-CN" altLang="en-US" sz="2400" b="1">
              <a:latin typeface="楷体_GB2312" charset="-122"/>
            </a:endParaRPr>
          </a:p>
        </p:txBody>
      </p:sp>
      <p:pic>
        <p:nvPicPr>
          <p:cNvPr id="19480" name="Picture 1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6950" y="6556375"/>
            <a:ext cx="755650" cy="3016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81" name="Rectangle 29" title=""/>
          <p:cNvSpPr/>
          <p:nvPr/>
        </p:nvSpPr>
        <p:spPr>
          <a:xfrm>
            <a:off x="3471863" y="3035300"/>
            <a:ext cx="503237" cy="50482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9482" name="Rectangle 30" title=""/>
          <p:cNvSpPr/>
          <p:nvPr/>
        </p:nvSpPr>
        <p:spPr>
          <a:xfrm>
            <a:off x="2927350" y="3067050"/>
            <a:ext cx="501650" cy="50482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9483" name="Rectangle 31" title=""/>
          <p:cNvSpPr/>
          <p:nvPr/>
        </p:nvSpPr>
        <p:spPr>
          <a:xfrm>
            <a:off x="7535863" y="3051175"/>
            <a:ext cx="501650" cy="50482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9484" name="Rectangle 32" title=""/>
          <p:cNvSpPr/>
          <p:nvPr/>
        </p:nvSpPr>
        <p:spPr>
          <a:xfrm>
            <a:off x="6959600" y="3051175"/>
            <a:ext cx="503238" cy="503238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9485" name="Rectangle 33" title=""/>
          <p:cNvSpPr/>
          <p:nvPr/>
        </p:nvSpPr>
        <p:spPr>
          <a:xfrm>
            <a:off x="3395663" y="5192713"/>
            <a:ext cx="503237" cy="504825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9486" name="Rectangle 34" title=""/>
          <p:cNvSpPr/>
          <p:nvPr/>
        </p:nvSpPr>
        <p:spPr>
          <a:xfrm>
            <a:off x="2846388" y="5192713"/>
            <a:ext cx="503237" cy="503237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9487" name="Rectangle 35" title=""/>
          <p:cNvSpPr/>
          <p:nvPr/>
        </p:nvSpPr>
        <p:spPr>
          <a:xfrm>
            <a:off x="7608888" y="5060950"/>
            <a:ext cx="501650" cy="503238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9488" name="Rectangle 36" title=""/>
          <p:cNvSpPr/>
          <p:nvPr/>
        </p:nvSpPr>
        <p:spPr>
          <a:xfrm>
            <a:off x="7062788" y="5060950"/>
            <a:ext cx="503237" cy="503238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cxnSp>
        <p:nvCxnSpPr>
          <p:cNvPr id="19489" name="Line 37" title=""/>
          <p:cNvCxnSpPr/>
          <p:nvPr/>
        </p:nvCxnSpPr>
        <p:spPr>
          <a:xfrm>
            <a:off x="2713038" y="4981575"/>
            <a:ext cx="18002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cxnSp>
        <p:nvCxnSpPr>
          <p:cNvPr id="19490" name="Line 38" title=""/>
          <p:cNvCxnSpPr/>
          <p:nvPr/>
        </p:nvCxnSpPr>
        <p:spPr>
          <a:xfrm>
            <a:off x="6880225" y="2906713"/>
            <a:ext cx="18002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  <p:cxnSp>
        <p:nvCxnSpPr>
          <p:cNvPr id="19491" name="Line 39" title=""/>
          <p:cNvCxnSpPr/>
          <p:nvPr/>
        </p:nvCxnSpPr>
        <p:spPr>
          <a:xfrm>
            <a:off x="6959600" y="4995863"/>
            <a:ext cx="1800225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9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94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94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9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94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9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9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94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194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/>
      <p:bldP spid="19467" grpId="0"/>
      <p:bldP spid="19469" grpId="0"/>
      <p:bldP spid="19470" grpId="0"/>
      <p:bldP spid="19471" grpId="0"/>
      <p:bldP spid="19472" grpId="0"/>
      <p:bldP spid="19473" grpId="0"/>
      <p:bldP spid="19474" grpId="0"/>
      <p:bldP spid="1947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81" name="Text Box 2" title=""/>
          <p:cNvSpPr txBox="1"/>
          <p:nvPr/>
        </p:nvSpPr>
        <p:spPr>
          <a:xfrm>
            <a:off x="1774825" y="3717925"/>
            <a:ext cx="3313113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en-US" sz="2800"/>
          </a:p>
        </p:txBody>
      </p:sp>
      <p:sp>
        <p:nvSpPr>
          <p:cNvPr id="20482" name="Text Box 3" title=""/>
          <p:cNvSpPr txBox="1"/>
          <p:nvPr/>
        </p:nvSpPr>
        <p:spPr>
          <a:xfrm>
            <a:off x="3792538" y="2622550"/>
            <a:ext cx="1871662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</a:rPr>
              <a:t>36×4 =</a:t>
            </a:r>
            <a:endParaRPr lang="en-US" altLang="zh-CN" sz="2800" b="1">
              <a:latin typeface="楷体_GB2312" charset="-122"/>
              <a:ea typeface="Arial" pitchFamily="34" charset="0"/>
            </a:endParaRPr>
          </a:p>
        </p:txBody>
      </p:sp>
      <p:sp>
        <p:nvSpPr>
          <p:cNvPr id="20483" name="Text Box 4" title=""/>
          <p:cNvSpPr txBox="1"/>
          <p:nvPr/>
        </p:nvSpPr>
        <p:spPr>
          <a:xfrm>
            <a:off x="4656138" y="4710113"/>
            <a:ext cx="1008062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en-US" sz="2800"/>
          </a:p>
        </p:txBody>
      </p:sp>
      <p:sp>
        <p:nvSpPr>
          <p:cNvPr id="20484" name="Text Box 5" title=""/>
          <p:cNvSpPr txBox="1"/>
          <p:nvPr/>
        </p:nvSpPr>
        <p:spPr>
          <a:xfrm>
            <a:off x="4224338" y="3989388"/>
            <a:ext cx="2232025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800100" lvl="1" indent="-342900" eaLnBrk="1" hangingPunct="1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宋体" pitchFamily="2" charset="-122"/>
              </a:rPr>
              <a:t>×  4</a:t>
            </a:r>
            <a:endParaRPr lang="en-US" altLang="zh-CN" sz="2800" b="1">
              <a:latin typeface="楷体_GB2312" charset="-122"/>
              <a:ea typeface="宋体" pitchFamily="2" charset="-122"/>
            </a:endParaRPr>
          </a:p>
        </p:txBody>
      </p:sp>
      <p:cxnSp>
        <p:nvCxnSpPr>
          <p:cNvPr id="20485" name="Line 6" title=""/>
          <p:cNvCxnSpPr/>
          <p:nvPr/>
        </p:nvCxnSpPr>
        <p:spPr>
          <a:xfrm>
            <a:off x="4800600" y="4565650"/>
            <a:ext cx="14398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</p:spPr>
      </p:cxnSp>
      <p:sp>
        <p:nvSpPr>
          <p:cNvPr id="20486" name="Text Box 7" title=""/>
          <p:cNvSpPr txBox="1"/>
          <p:nvPr/>
        </p:nvSpPr>
        <p:spPr>
          <a:xfrm>
            <a:off x="5448300" y="4637088"/>
            <a:ext cx="865188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</a:rPr>
              <a:t>4</a:t>
            </a:r>
            <a:endParaRPr lang="en-US" altLang="zh-CN" sz="2800" b="1">
              <a:latin typeface="楷体_GB2312" charset="-122"/>
            </a:endParaRPr>
          </a:p>
        </p:txBody>
      </p:sp>
      <p:sp>
        <p:nvSpPr>
          <p:cNvPr id="20487" name="Text Box 8" title=""/>
          <p:cNvSpPr txBox="1"/>
          <p:nvPr/>
        </p:nvSpPr>
        <p:spPr>
          <a:xfrm>
            <a:off x="5159375" y="4133850"/>
            <a:ext cx="433388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2</a:t>
            </a:r>
            <a:endParaRPr lang="en-US" altLang="zh-CN" b="1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0488" name="Text Box 9" title=""/>
          <p:cNvSpPr txBox="1"/>
          <p:nvPr/>
        </p:nvSpPr>
        <p:spPr>
          <a:xfrm>
            <a:off x="4702175" y="4637088"/>
            <a:ext cx="863600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</a:rPr>
              <a:t>1 4</a:t>
            </a:r>
            <a:endParaRPr lang="en-US" altLang="zh-CN" sz="2800" b="1">
              <a:latin typeface="楷体_GB2312" charset="-122"/>
            </a:endParaRPr>
          </a:p>
        </p:txBody>
      </p:sp>
      <p:sp>
        <p:nvSpPr>
          <p:cNvPr id="20489" name="Text Box 10" title=""/>
          <p:cNvSpPr txBox="1"/>
          <p:nvPr/>
        </p:nvSpPr>
        <p:spPr>
          <a:xfrm>
            <a:off x="5232400" y="2622550"/>
            <a:ext cx="2303463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</a:rPr>
              <a:t>144</a:t>
            </a:r>
            <a:r>
              <a:rPr lang="zh-CN" altLang="en-US" sz="2800">
                <a:latin typeface="楷体_GB2312" charset="-122"/>
              </a:rPr>
              <a:t>（</a:t>
            </a:r>
            <a:r>
              <a:rPr lang="zh-CN" altLang="en-US" sz="2800" b="1">
                <a:latin typeface="楷体_GB2312" charset="-122"/>
              </a:rPr>
              <a:t>人</a:t>
            </a:r>
            <a:r>
              <a:rPr lang="zh-CN" altLang="en-US" sz="2800">
                <a:latin typeface="楷体_GB2312" charset="-122"/>
              </a:rPr>
              <a:t>）</a:t>
            </a:r>
            <a:endParaRPr lang="zh-CN" altLang="en-US" sz="2800" b="1">
              <a:latin typeface="楷体_GB2312" charset="-122"/>
            </a:endParaRPr>
          </a:p>
        </p:txBody>
      </p:sp>
      <p:pic>
        <p:nvPicPr>
          <p:cNvPr id="20490" name="Picture 1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6950" y="6556375"/>
            <a:ext cx="755650" cy="3016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491" name="Text Box 15" title=""/>
          <p:cNvSpPr txBox="1"/>
          <p:nvPr/>
        </p:nvSpPr>
        <p:spPr>
          <a:xfrm>
            <a:off x="2135188" y="1341438"/>
            <a:ext cx="59531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latin typeface="楷体_GB2312" charset="-122"/>
              </a:rPr>
              <a:t>2.</a:t>
            </a:r>
            <a:endParaRPr lang="zh-CN" altLang="en-US" sz="2400" b="1">
              <a:latin typeface="楷体_GB2312" charset="-122"/>
            </a:endParaRPr>
          </a:p>
        </p:txBody>
      </p:sp>
      <p:sp>
        <p:nvSpPr>
          <p:cNvPr id="20492" name="Text Box 18" title=""/>
          <p:cNvSpPr txBox="1"/>
          <p:nvPr/>
        </p:nvSpPr>
        <p:spPr>
          <a:xfrm>
            <a:off x="2576513" y="1252538"/>
            <a:ext cx="7488237" cy="10144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5000"/>
              </a:lnSpc>
            </a:pPr>
            <a:r>
              <a:rPr lang="zh-CN" altLang="en-US" sz="2400" b="1">
                <a:latin typeface="楷体_GB2312" charset="-122"/>
              </a:rPr>
              <a:t>学校举办诵读节，组建了</a:t>
            </a:r>
            <a:r>
              <a:rPr lang="en-US" altLang="zh-CN" sz="2400" b="1">
                <a:latin typeface="楷体_GB2312" charset="-122"/>
              </a:rPr>
              <a:t>4</a:t>
            </a:r>
            <a:r>
              <a:rPr lang="zh-CN" altLang="en-US" sz="2400" b="1">
                <a:latin typeface="楷体_GB2312" charset="-122"/>
              </a:rPr>
              <a:t>个诵读方队，每个方队</a:t>
            </a:r>
            <a:r>
              <a:rPr lang="en-US" altLang="zh-CN" sz="2400" b="1">
                <a:latin typeface="楷体_GB2312" charset="-122"/>
              </a:rPr>
              <a:t>36</a:t>
            </a:r>
            <a:r>
              <a:rPr lang="zh-CN" altLang="en-US" sz="2400" b="1">
                <a:latin typeface="楷体_GB2312" charset="-122"/>
              </a:rPr>
              <a:t>人。一共有多少人参加诵读方队？</a:t>
            </a:r>
            <a:endParaRPr lang="zh-CN" altLang="en-US" sz="2400" b="1">
              <a:latin typeface="楷体_GB2312" charset="-122"/>
            </a:endParaRPr>
          </a:p>
        </p:txBody>
      </p:sp>
      <p:sp>
        <p:nvSpPr>
          <p:cNvPr id="20493" name="Text Box 19" title=""/>
          <p:cNvSpPr txBox="1"/>
          <p:nvPr/>
        </p:nvSpPr>
        <p:spPr>
          <a:xfrm>
            <a:off x="4440238" y="3413125"/>
            <a:ext cx="2232025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800100" lvl="1" indent="-342900" eaLnBrk="1" hangingPunct="1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宋体" pitchFamily="2" charset="-122"/>
              </a:rPr>
              <a:t> 3 6</a:t>
            </a:r>
            <a:endParaRPr lang="en-US" altLang="zh-CN" sz="2800" b="1">
              <a:latin typeface="楷体_GB2312" charset="-122"/>
              <a:ea typeface="宋体" pitchFamily="2" charset="-122"/>
            </a:endParaRPr>
          </a:p>
        </p:txBody>
      </p:sp>
      <p:sp>
        <p:nvSpPr>
          <p:cNvPr id="20494" name="Text Box 21" title=""/>
          <p:cNvSpPr txBox="1"/>
          <p:nvPr/>
        </p:nvSpPr>
        <p:spPr>
          <a:xfrm>
            <a:off x="5087938" y="5373688"/>
            <a:ext cx="4897437" cy="552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5000"/>
              </a:lnSpc>
            </a:pPr>
            <a:r>
              <a:rPr lang="zh-CN" altLang="en-US" sz="2400" b="1">
                <a:latin typeface="楷体_GB2312" charset="-122"/>
              </a:rPr>
              <a:t>答：一共有</a:t>
            </a:r>
            <a:r>
              <a:rPr lang="en-US" altLang="zh-CN" sz="2400" b="1">
                <a:solidFill>
                  <a:srgbClr val="FF0000"/>
                </a:solidFill>
                <a:latin typeface="楷体_GB2312" charset="-122"/>
              </a:rPr>
              <a:t>144</a:t>
            </a:r>
            <a:r>
              <a:rPr lang="zh-CN" altLang="en-US" sz="2400" b="1">
                <a:latin typeface="楷体_GB2312" charset="-122"/>
              </a:rPr>
              <a:t>人参加诵读方队。</a:t>
            </a:r>
            <a:endParaRPr lang="zh-CN" altLang="en-US" sz="2400" b="1">
              <a:latin typeface="楷体_GB231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2" grpId="0"/>
      <p:bldP spid="20484" grpId="0"/>
      <p:bldP spid="20486" grpId="0"/>
      <p:bldP spid="20487" grpId="0"/>
      <p:bldP spid="20488" grpId="0"/>
      <p:bldP spid="20489" grpId="0"/>
      <p:bldP spid="20493" grpId="0"/>
      <p:bldP spid="2049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1505" name="Rectangle 2" title=""/>
          <p:cNvSpPr/>
          <p:nvPr/>
        </p:nvSpPr>
        <p:spPr>
          <a:xfrm>
            <a:off x="3503613" y="4318000"/>
            <a:ext cx="3960812" cy="5826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>
                <a:latin typeface="楷体_GB2312" charset="-122"/>
              </a:rPr>
              <a:t>38 × 3 </a:t>
            </a:r>
            <a:r>
              <a:rPr lang="en-US" altLang="zh-CN" sz="3200" b="1">
                <a:latin typeface="楷体_GB2312" charset="-122"/>
              </a:rPr>
              <a:t>=</a:t>
            </a:r>
            <a:endParaRPr lang="en-US" altLang="zh-CN" sz="4500" b="1">
              <a:solidFill>
                <a:schemeClr val="hlink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1506" name="Text Box 5" title=""/>
          <p:cNvSpPr txBox="1"/>
          <p:nvPr/>
        </p:nvSpPr>
        <p:spPr>
          <a:xfrm>
            <a:off x="3719513" y="5300663"/>
            <a:ext cx="63722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latin typeface="楷体_GB2312" charset="-122"/>
              </a:rPr>
              <a:t>答：小光算得不对，应该付</a:t>
            </a:r>
            <a:r>
              <a:rPr lang="en-US" altLang="zh-CN" sz="2400" b="1">
                <a:solidFill>
                  <a:srgbClr val="FF0000"/>
                </a:solidFill>
                <a:latin typeface="楷体_GB2312" charset="-122"/>
              </a:rPr>
              <a:t>114</a:t>
            </a:r>
            <a:r>
              <a:rPr lang="zh-CN" altLang="en-US" sz="2400" b="1">
                <a:latin typeface="楷体_GB2312" charset="-122"/>
              </a:rPr>
              <a:t>元。</a:t>
            </a:r>
            <a:endParaRPr lang="zh-CN" altLang="en-US" sz="2400" b="1">
              <a:latin typeface="楷体_GB2312" charset="-122"/>
            </a:endParaRPr>
          </a:p>
        </p:txBody>
      </p:sp>
      <p:pic>
        <p:nvPicPr>
          <p:cNvPr id="21507" name="Picture 19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6950" y="6556375"/>
            <a:ext cx="755650" cy="301625"/>
          </a:xfrm>
          <a:prstGeom prst="rect">
            <a:avLst/>
          </a:prstGeom>
          <a:noFill/>
          <a:ln>
            <a:noFill/>
            <a:miter lim="800000"/>
          </a:ln>
        </p:spPr>
      </p:pic>
      <p:grpSp>
        <p:nvGrpSpPr>
          <p:cNvPr id="21508" name="Group 10" title=""/>
          <p:cNvGrpSpPr/>
          <p:nvPr/>
        </p:nvGrpSpPr>
        <p:grpSpPr>
          <a:xfrm>
            <a:off x="3686175" y="1631950"/>
            <a:ext cx="2841625" cy="2084388"/>
            <a:chOff x="2496" y="983"/>
            <a:chExt cx="1790" cy="1313"/>
          </a:xfrm>
        </p:grpSpPr>
        <p:pic>
          <p:nvPicPr>
            <p:cNvPr id="21509" name="Picture 7" descr="数学 6制3上 打样_页面_020" title=""/>
            <p:cNvPicPr>
              <a:picLocks noChangeAspect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 l="30747" t="54969" r="39783" b="28788"/>
            <a:stretch>
              <a:fillRect/>
            </a:stretch>
          </p:blipFill>
          <p:spPr>
            <a:xfrm>
              <a:off x="2608" y="1026"/>
              <a:ext cx="1678" cy="127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21510" name="Rectangle 9" title=""/>
            <p:cNvSpPr/>
            <p:nvPr/>
          </p:nvSpPr>
          <p:spPr>
            <a:xfrm>
              <a:off x="2496" y="983"/>
              <a:ext cx="726" cy="545"/>
            </a:xfrm>
            <a:prstGeom prst="rect">
              <a:avLst/>
            </a:prstGeom>
            <a:solidFill>
              <a:schemeClr val="bg1"/>
            </a:solidFill>
            <a:ln w="38100">
              <a:noFill/>
              <a:miter lim="800000"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/>
            </a:p>
          </p:txBody>
        </p:sp>
      </p:grpSp>
      <p:sp>
        <p:nvSpPr>
          <p:cNvPr id="21511" name="AutoShape 8" title=""/>
          <p:cNvSpPr/>
          <p:nvPr/>
        </p:nvSpPr>
        <p:spPr>
          <a:xfrm>
            <a:off x="3000375" y="1844675"/>
            <a:ext cx="1871663" cy="504825"/>
          </a:xfrm>
          <a:prstGeom prst="wedgeEllipseCallout">
            <a:avLst>
              <a:gd name="adj1" fmla="val 55259"/>
              <a:gd name="adj2" fmla="val 16981"/>
            </a:avLst>
          </a:prstGeom>
          <a:solidFill>
            <a:srgbClr val="008000">
              <a:alpha val="16862"/>
            </a:srgbClr>
          </a:solidFill>
          <a:ln w="38100"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/>
              <a:t>每盒</a:t>
            </a:r>
            <a:r>
              <a:rPr lang="en-US" altLang="zh-CN" b="1"/>
              <a:t>38</a:t>
            </a:r>
            <a:r>
              <a:rPr lang="zh-CN" altLang="en-US" b="1"/>
              <a:t>元。</a:t>
            </a:r>
            <a:endParaRPr lang="zh-CN" altLang="en-US" b="1"/>
          </a:p>
        </p:txBody>
      </p:sp>
      <p:sp>
        <p:nvSpPr>
          <p:cNvPr id="21512" name="AutoShape 11" title=""/>
          <p:cNvSpPr/>
          <p:nvPr/>
        </p:nvSpPr>
        <p:spPr>
          <a:xfrm>
            <a:off x="6167438" y="1700213"/>
            <a:ext cx="2160587" cy="792162"/>
          </a:xfrm>
          <a:prstGeom prst="wedgeEllipseCallout">
            <a:avLst>
              <a:gd name="adj1" fmla="val -36921"/>
              <a:gd name="adj2" fmla="val 70644"/>
            </a:avLst>
          </a:prstGeom>
          <a:solidFill>
            <a:srgbClr val="008000">
              <a:alpha val="16862"/>
            </a:srgbClr>
          </a:solidFill>
          <a:ln w="38100">
            <a:noFill/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/>
              <a:t>我买</a:t>
            </a:r>
            <a:r>
              <a:rPr lang="en-US" altLang="zh-CN" b="1"/>
              <a:t>3</a:t>
            </a:r>
            <a:r>
              <a:rPr lang="zh-CN" altLang="en-US" b="1"/>
              <a:t>盒，一共要付</a:t>
            </a:r>
            <a:r>
              <a:rPr lang="en-US" altLang="zh-CN" b="1"/>
              <a:t>124</a:t>
            </a:r>
            <a:r>
              <a:rPr lang="zh-CN" altLang="en-US" b="1"/>
              <a:t>元。</a:t>
            </a:r>
            <a:endParaRPr lang="zh-CN" altLang="en-US" b="1"/>
          </a:p>
        </p:txBody>
      </p:sp>
      <p:sp>
        <p:nvSpPr>
          <p:cNvPr id="21513" name="Text Box 13" title=""/>
          <p:cNvSpPr txBox="1"/>
          <p:nvPr/>
        </p:nvSpPr>
        <p:spPr>
          <a:xfrm>
            <a:off x="2135188" y="1341438"/>
            <a:ext cx="59531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latin typeface="楷体_GB2312" charset="-122"/>
              </a:rPr>
              <a:t>3.</a:t>
            </a:r>
            <a:endParaRPr lang="zh-CN" altLang="en-US" sz="2400" b="1">
              <a:latin typeface="楷体_GB2312" charset="-122"/>
            </a:endParaRPr>
          </a:p>
        </p:txBody>
      </p:sp>
      <p:sp>
        <p:nvSpPr>
          <p:cNvPr id="21514" name="Rectangle 14" title=""/>
          <p:cNvSpPr/>
          <p:nvPr/>
        </p:nvSpPr>
        <p:spPr>
          <a:xfrm>
            <a:off x="6816725" y="2922588"/>
            <a:ext cx="345598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latin typeface="楷体_GB2312" charset="-122"/>
              </a:rPr>
              <a:t>小光算得对吗？</a:t>
            </a:r>
            <a:endParaRPr lang="zh-CN" altLang="en-US" sz="2400" b="1">
              <a:solidFill>
                <a:schemeClr val="hlink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1515" name="Rectangle 15" title=""/>
          <p:cNvSpPr/>
          <p:nvPr/>
        </p:nvSpPr>
        <p:spPr>
          <a:xfrm>
            <a:off x="5591175" y="4146550"/>
            <a:ext cx="936625" cy="784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楷体_GB2312" charset="-122"/>
              </a:rPr>
              <a:t>114</a:t>
            </a:r>
            <a:r>
              <a:rPr lang="en-US" altLang="zh-CN" sz="4500" b="1">
                <a:solidFill>
                  <a:schemeClr val="hlink"/>
                </a:solidFill>
                <a:latin typeface="黑体" pitchFamily="49" charset="-122"/>
                <a:ea typeface="黑体" pitchFamily="49" charset="-122"/>
              </a:rPr>
              <a:t> </a:t>
            </a:r>
            <a:endParaRPr lang="en-US" altLang="zh-CN" sz="4500" b="1">
              <a:solidFill>
                <a:schemeClr val="hlink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1516" name="Rectangle 16" title=""/>
          <p:cNvSpPr/>
          <p:nvPr/>
        </p:nvSpPr>
        <p:spPr>
          <a:xfrm>
            <a:off x="6405563" y="4146550"/>
            <a:ext cx="1287462" cy="784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latin typeface="楷体_GB2312" charset="-122"/>
              </a:rPr>
              <a:t>(</a:t>
            </a:r>
            <a:r>
              <a:rPr lang="zh-CN" altLang="en-US" sz="3200">
                <a:latin typeface="楷体_GB2312" charset="-122"/>
              </a:rPr>
              <a:t>元</a:t>
            </a:r>
            <a:r>
              <a:rPr lang="en-US" altLang="zh-CN" sz="3200" b="1">
                <a:latin typeface="楷体_GB2312" charset="-122"/>
              </a:rPr>
              <a:t>)</a:t>
            </a:r>
            <a:r>
              <a:rPr lang="en-US" altLang="zh-CN" sz="4500" b="1">
                <a:solidFill>
                  <a:schemeClr val="hlink"/>
                </a:solidFill>
                <a:latin typeface="黑体" pitchFamily="49" charset="-122"/>
                <a:ea typeface="黑体" pitchFamily="49" charset="-122"/>
              </a:rPr>
              <a:t> </a:t>
            </a:r>
            <a:endParaRPr lang="en-US" altLang="zh-CN" sz="4500" b="1">
              <a:solidFill>
                <a:schemeClr val="hlink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1517" name="Rectangle 23" title=""/>
          <p:cNvSpPr/>
          <p:nvPr/>
        </p:nvSpPr>
        <p:spPr>
          <a:xfrm>
            <a:off x="6240463" y="3429000"/>
            <a:ext cx="647700" cy="360363"/>
          </a:xfrm>
          <a:prstGeom prst="rect">
            <a:avLst/>
          </a:prstGeom>
          <a:solidFill>
            <a:srgbClr val="FFCC00">
              <a:alpha val="43137"/>
            </a:srgbClr>
          </a:solidFill>
          <a:ln w="12700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/>
              <a:t>小光</a:t>
            </a:r>
            <a:endParaRPr lang="zh-CN" altLang="en-US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  <p:bldP spid="21506" grpId="0"/>
      <p:bldP spid="21515" grpId="0"/>
      <p:bldP spid="2151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2529" name="Rectangle 3" title=""/>
          <p:cNvSpPr/>
          <p:nvPr/>
        </p:nvSpPr>
        <p:spPr>
          <a:xfrm>
            <a:off x="4511675" y="5372100"/>
            <a:ext cx="474503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latin typeface="楷体_GB2312" charset="-122"/>
              </a:rPr>
              <a:t>答：需要准备</a:t>
            </a:r>
            <a:r>
              <a:rPr lang="en-US" altLang="zh-CN" sz="2400" b="1">
                <a:solidFill>
                  <a:srgbClr val="FF0000"/>
                </a:solidFill>
                <a:latin typeface="楷体_GB2312" charset="-122"/>
              </a:rPr>
              <a:t>280</a:t>
            </a:r>
            <a:r>
              <a:rPr lang="zh-CN" altLang="en-US" sz="2400" b="1">
                <a:latin typeface="楷体_GB2312" charset="-122"/>
              </a:rPr>
              <a:t>粒山楂。</a:t>
            </a:r>
            <a:r>
              <a:rPr lang="zh-CN" altLang="en-US" sz="2400" b="1">
                <a:solidFill>
                  <a:schemeClr val="hlink"/>
                </a:solidFill>
                <a:latin typeface="黑体" pitchFamily="49" charset="-122"/>
                <a:ea typeface="黑体" pitchFamily="49" charset="-122"/>
              </a:rPr>
              <a:t> </a:t>
            </a:r>
            <a:endParaRPr lang="zh-CN" altLang="en-US" sz="2400" b="1">
              <a:solidFill>
                <a:schemeClr val="hlink"/>
              </a:solidFill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22530" name="Picture 4" title=""/>
          <p:cNvPicPr>
            <a:picLocks noChangeAspect="1"/>
          </p:cNvPicPr>
          <p:nvPr/>
        </p:nvPicPr>
        <p:blipFill>
          <a:blip r:embed="rId2"/>
          <a:srcRect l="47480" t="75470" r="16251" b="8736"/>
          <a:stretch>
            <a:fillRect/>
          </a:stretch>
        </p:blipFill>
        <p:spPr>
          <a:xfrm>
            <a:off x="3216275" y="1268413"/>
            <a:ext cx="3959225" cy="19621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2531" name="Picture 1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6950" y="6556375"/>
            <a:ext cx="755650" cy="3016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532" name="Text Box 7" title=""/>
          <p:cNvSpPr txBox="1"/>
          <p:nvPr/>
        </p:nvSpPr>
        <p:spPr>
          <a:xfrm>
            <a:off x="2135188" y="1341438"/>
            <a:ext cx="59531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latin typeface="楷体_GB2312" charset="-122"/>
              </a:rPr>
              <a:t>4.</a:t>
            </a:r>
            <a:endParaRPr lang="zh-CN" altLang="en-US" sz="2400" b="1">
              <a:latin typeface="楷体_GB2312" charset="-122"/>
            </a:endParaRPr>
          </a:p>
        </p:txBody>
      </p:sp>
      <p:sp>
        <p:nvSpPr>
          <p:cNvPr id="22533" name="Rectangle 8" title=""/>
          <p:cNvSpPr/>
          <p:nvPr/>
        </p:nvSpPr>
        <p:spPr>
          <a:xfrm>
            <a:off x="3503613" y="4075113"/>
            <a:ext cx="2592387" cy="5826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>
                <a:latin typeface="楷体_GB2312" charset="-122"/>
              </a:rPr>
              <a:t>35 × 8 </a:t>
            </a:r>
            <a:r>
              <a:rPr lang="en-US" altLang="zh-CN" sz="3200" b="1">
                <a:latin typeface="楷体_GB2312" charset="-122"/>
              </a:rPr>
              <a:t>=</a:t>
            </a:r>
            <a:endParaRPr lang="en-US" altLang="zh-CN" sz="4500" b="1">
              <a:solidFill>
                <a:schemeClr val="hlink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2534" name="Rectangle 9" title=""/>
          <p:cNvSpPr/>
          <p:nvPr/>
        </p:nvSpPr>
        <p:spPr>
          <a:xfrm>
            <a:off x="5591175" y="3930650"/>
            <a:ext cx="936625" cy="784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rgbClr val="FF0000"/>
                </a:solidFill>
                <a:latin typeface="楷体_GB2312" charset="-122"/>
              </a:rPr>
              <a:t>280</a:t>
            </a:r>
            <a:r>
              <a:rPr lang="en-US" altLang="zh-CN" sz="4500" b="1">
                <a:solidFill>
                  <a:schemeClr val="hlink"/>
                </a:solidFill>
                <a:latin typeface="黑体" pitchFamily="49" charset="-122"/>
                <a:ea typeface="黑体" pitchFamily="49" charset="-122"/>
              </a:rPr>
              <a:t> </a:t>
            </a:r>
            <a:endParaRPr lang="en-US" altLang="zh-CN" sz="4500" b="1">
              <a:solidFill>
                <a:schemeClr val="hlink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2535" name="Rectangle 10" title=""/>
          <p:cNvSpPr/>
          <p:nvPr/>
        </p:nvSpPr>
        <p:spPr>
          <a:xfrm>
            <a:off x="6405563" y="3930650"/>
            <a:ext cx="1289050" cy="784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latin typeface="楷体_GB2312" charset="-122"/>
              </a:rPr>
              <a:t>(</a:t>
            </a:r>
            <a:r>
              <a:rPr lang="zh-CN" altLang="en-US" sz="3200" b="1">
                <a:latin typeface="楷体_GB2312" charset="-122"/>
              </a:rPr>
              <a:t>粒</a:t>
            </a:r>
            <a:r>
              <a:rPr lang="en-US" altLang="zh-CN" sz="3200" b="1">
                <a:latin typeface="楷体_GB2312" charset="-122"/>
              </a:rPr>
              <a:t>)</a:t>
            </a:r>
            <a:r>
              <a:rPr lang="en-US" altLang="zh-CN" sz="4500" b="1">
                <a:solidFill>
                  <a:schemeClr val="hlink"/>
                </a:solidFill>
                <a:latin typeface="黑体" pitchFamily="49" charset="-122"/>
                <a:ea typeface="黑体" pitchFamily="49" charset="-122"/>
              </a:rPr>
              <a:t> </a:t>
            </a:r>
            <a:endParaRPr lang="en-US" altLang="zh-CN" sz="4500" b="1">
              <a:solidFill>
                <a:schemeClr val="hlink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2536" name="Text Box 12" title=""/>
          <p:cNvSpPr txBox="1"/>
          <p:nvPr/>
        </p:nvSpPr>
        <p:spPr>
          <a:xfrm>
            <a:off x="2711450" y="2924175"/>
            <a:ext cx="5545138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latin typeface="楷体_GB2312" charset="-122"/>
              </a:rPr>
              <a:t>做这样的</a:t>
            </a:r>
            <a:r>
              <a:rPr lang="en-US" altLang="zh-CN" sz="2400" b="1">
                <a:latin typeface="楷体_GB2312" charset="-122"/>
              </a:rPr>
              <a:t>35</a:t>
            </a:r>
            <a:r>
              <a:rPr lang="zh-CN" altLang="en-US" sz="2400" b="1">
                <a:latin typeface="楷体_GB2312" charset="-122"/>
              </a:rPr>
              <a:t>串，需要准备多少粒山楂？</a:t>
            </a:r>
            <a:endParaRPr lang="zh-CN" altLang="en-US" sz="2400" b="1">
              <a:latin typeface="楷体_GB231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2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  <p:bldP spid="22533" grpId="0"/>
      <p:bldP spid="22534" grpId="0"/>
      <p:bldP spid="2253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3553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587"/>
            <a:ext cx="12192000" cy="68611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3554" name="标题 1" title=""/>
          <p:cNvSpPr>
            <a:spLocks noGrp="1"/>
          </p:cNvSpPr>
          <p:nvPr>
            <p:ph type="title" idx="4294967295"/>
          </p:nvPr>
        </p:nvSpPr>
        <p:spPr>
          <a:xfrm>
            <a:off x="1981200" y="2743200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0" fontAlgn="base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kern="1200">
                <a:solidFill>
                  <a:schemeClr val="tx2"/>
                </a:solidFill>
                <a:latin typeface="Arial" pitchFamily="34" charset="0"/>
                <a:ea typeface="+mj-ea"/>
                <a:cs typeface="+mj-cs"/>
              </a:defRPr>
            </a:lvl1pPr>
          </a:lstStyle>
          <a:p>
            <a:pPr lvl="0"/>
            <a:r>
              <a:rPr lang="zh-CN" altLang="en-US" sz="6000" b="1">
                <a:solidFill>
                  <a:srgbClr val="FF0000"/>
                </a:solidFill>
                <a:ea typeface="宋体" pitchFamily="2" charset="-122"/>
              </a:rPr>
              <a:t>你收获了什么？</a:t>
            </a:r>
            <a:endParaRPr lang="zh-CN" altLang="en-US" sz="6000" b="1">
              <a:solidFill>
                <a:srgbClr val="FF0000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4577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611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4578" name="副标题 1" title=""/>
          <p:cNvSpPr>
            <a:spLocks noGrp="1"/>
          </p:cNvSpPr>
          <p:nvPr>
            <p:ph type="subTitle" idx="4294967295"/>
          </p:nvPr>
        </p:nvSpPr>
        <p:spPr>
          <a:xfrm>
            <a:off x="622300" y="404813"/>
            <a:ext cx="10013950" cy="21574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Arial" pitchFamily="34" charset="0"/>
              </a:defRPr>
            </a:lvl1pPr>
            <a:lvl2pPr marL="457200" indent="-34290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>
                <a:solidFill>
                  <a:schemeClr val="tx1"/>
                </a:solidFill>
                <a:latin typeface="Arial" pitchFamily="34" charset="0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l">
              <a:buNone/>
            </a:pPr>
            <a:r>
              <a:rPr lang="zh-CN" altLang="zh-CN" sz="40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活动</a:t>
            </a:r>
            <a:r>
              <a:rPr lang="en-US" altLang="zh-CN" sz="40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5</a:t>
            </a:r>
            <a:r>
              <a:rPr lang="zh-CN" altLang="zh-CN" sz="4000" b="1">
                <a:solidFill>
                  <a:srgbClr val="FF0066"/>
                </a:solidFill>
                <a:latin typeface="宋体" pitchFamily="2" charset="-122"/>
                <a:ea typeface="宋体" pitchFamily="2" charset="-122"/>
              </a:rPr>
              <a:t>：三位数乘一位数（不进位）的笔算</a:t>
            </a:r>
            <a:endParaRPr lang="zh-CN" altLang="zh-CN" sz="4000" b="1">
              <a:solidFill>
                <a:srgbClr val="FF0066"/>
              </a:solidFill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24579" name="文本框 2" title=""/>
          <p:cNvSpPr txBox="1"/>
          <p:nvPr/>
        </p:nvSpPr>
        <p:spPr>
          <a:xfrm>
            <a:off x="911225" y="1412875"/>
            <a:ext cx="10274300" cy="1568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</a:pPr>
            <a:r>
              <a:rPr lang="en-US" altLang="zh-CN" sz="3200">
                <a:latin typeface="Arial" pitchFamily="34" charset="0"/>
              </a:rPr>
              <a:t>     </a:t>
            </a:r>
            <a:r>
              <a:rPr lang="en-US" altLang="zh-CN" sz="3200">
                <a:latin typeface="楷体" pitchFamily="49" charset="-122"/>
                <a:ea typeface="楷体" pitchFamily="49" charset="-122"/>
              </a:rPr>
              <a:t>  </a:t>
            </a:r>
            <a:r>
              <a:rPr lang="zh-CN" altLang="en-US" sz="3200">
                <a:latin typeface="楷体" pitchFamily="49" charset="-122"/>
                <a:ea typeface="楷体" pitchFamily="49" charset="-122"/>
              </a:rPr>
              <a:t>三年2班想做烤肠，烤肠每包312元，他们想准备3大包，那他们需要花费多少钱呢？</a:t>
            </a:r>
            <a:endParaRPr lang="zh-CN" altLang="en-US" sz="3200"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24580" name="文本框 2" title=""/>
          <p:cNvSpPr txBox="1"/>
          <p:nvPr/>
        </p:nvSpPr>
        <p:spPr>
          <a:xfrm>
            <a:off x="838200" y="3284538"/>
            <a:ext cx="7283450" cy="3067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</a:pPr>
            <a:r>
              <a:rPr lang="en-US" altLang="zh-CN" sz="3200">
                <a:latin typeface="楷体" pitchFamily="49" charset="-122"/>
                <a:ea typeface="楷体" pitchFamily="49" charset="-122"/>
              </a:rPr>
              <a:t> </a:t>
            </a:r>
            <a:r>
              <a:rPr lang="zh-CN" altLang="en-US" sz="2400">
                <a:latin typeface="楷体" pitchFamily="49" charset="-122"/>
                <a:ea typeface="楷体" pitchFamily="49" charset="-122"/>
              </a:rPr>
              <a:t>活动要求：</a:t>
            </a:r>
            <a:endParaRPr lang="en-US" altLang="zh-CN" sz="2400"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110000"/>
              </a:lnSpc>
            </a:pPr>
            <a:r>
              <a:rPr lang="zh-CN" altLang="en-US" sz="2400">
                <a:latin typeface="楷体" pitchFamily="49" charset="-122"/>
                <a:ea typeface="楷体" pitchFamily="49" charset="-122"/>
              </a:rPr>
              <a:t>1.试一试：列出算式并用</a:t>
            </a:r>
            <a:r>
              <a:rPr lang="en-US" altLang="zh-CN" sz="2400">
                <a:latin typeface="楷体" pitchFamily="49" charset="-122"/>
                <a:ea typeface="楷体" pitchFamily="49" charset="-122"/>
              </a:rPr>
              <a:t>2</a:t>
            </a:r>
            <a:r>
              <a:rPr lang="zh-CN" altLang="en-US" sz="2400">
                <a:latin typeface="楷体" pitchFamily="49" charset="-122"/>
                <a:ea typeface="楷体" pitchFamily="49" charset="-122"/>
              </a:rPr>
              <a:t>种方法进行计算，思考为什么这样算。</a:t>
            </a:r>
            <a:endParaRPr lang="zh-CN" altLang="en-US" sz="2400"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110000"/>
              </a:lnSpc>
            </a:pPr>
            <a:r>
              <a:rPr lang="zh-CN" altLang="en-US" sz="2400">
                <a:latin typeface="楷体" pitchFamily="49" charset="-122"/>
                <a:ea typeface="楷体" pitchFamily="49" charset="-122"/>
              </a:rPr>
              <a:t>2.想一想：哪种方法更简单，竖式计算和横式计算有什么联系？</a:t>
            </a:r>
            <a:endParaRPr lang="zh-CN" altLang="en-US" sz="2400">
              <a:latin typeface="楷体" pitchFamily="49" charset="-122"/>
              <a:ea typeface="楷体" pitchFamily="49" charset="-122"/>
            </a:endParaRPr>
          </a:p>
          <a:p>
            <a:pPr lvl="0">
              <a:lnSpc>
                <a:spcPct val="110000"/>
              </a:lnSpc>
            </a:pPr>
            <a:r>
              <a:rPr lang="zh-CN" altLang="en-US" sz="2400">
                <a:latin typeface="楷体" pitchFamily="49" charset="-122"/>
                <a:ea typeface="楷体" pitchFamily="49" charset="-122"/>
              </a:rPr>
              <a:t>3.说一说：分享交流你的做法，在计算过程中需要注意的问题。</a:t>
            </a:r>
            <a:endParaRPr lang="zh-CN" altLang="en-US" sz="2400">
              <a:latin typeface="楷体" pitchFamily="49" charset="-122"/>
              <a:ea typeface="楷体" pitchFamily="49" charset="-122"/>
            </a:endParaRPr>
          </a:p>
        </p:txBody>
      </p:sp>
      <p:pic>
        <p:nvPicPr>
          <p:cNvPr id="24581" name="图片 139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3925" y="2781300"/>
            <a:ext cx="2490788" cy="24606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build="p"/>
      <p:bldP spid="24579" grpId="0"/>
      <p:bldP spid="2458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25601" name="组合 16425" title=""/>
          <p:cNvGrpSpPr/>
          <p:nvPr/>
        </p:nvGrpSpPr>
        <p:grpSpPr>
          <a:xfrm>
            <a:off x="3557588" y="1885950"/>
            <a:ext cx="4824412" cy="644525"/>
            <a:chOff x="612" y="1201"/>
            <a:chExt cx="3039" cy="406"/>
          </a:xfrm>
        </p:grpSpPr>
        <p:sp>
          <p:nvSpPr>
            <p:cNvPr id="25602" name="矩形 16426" title=""/>
            <p:cNvSpPr/>
            <p:nvPr/>
          </p:nvSpPr>
          <p:spPr>
            <a:xfrm>
              <a:off x="612" y="1201"/>
              <a:ext cx="3039" cy="406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sz="3600" b="1">
                  <a:latin typeface="楷体_GB2312" charset="-122"/>
                  <a:ea typeface="楷体_GB2312" charset="-122"/>
                </a:rPr>
                <a:t>312×3=    </a:t>
              </a:r>
              <a:r>
                <a:rPr lang="zh-CN" altLang="en-US" sz="3600" b="1">
                  <a:latin typeface="楷体_GB2312" charset="-122"/>
                  <a:ea typeface="楷体_GB2312" charset="-122"/>
                </a:rPr>
                <a:t>（元）</a:t>
              </a:r>
              <a:endParaRPr lang="zh-CN" altLang="en-US" sz="3600" b="1">
                <a:latin typeface="楷体_GB2312" charset="-122"/>
                <a:ea typeface="楷体_GB2312" charset="-122"/>
              </a:endParaRPr>
            </a:p>
          </p:txBody>
        </p:sp>
        <p:sp>
          <p:nvSpPr>
            <p:cNvPr id="25603" name="矩形 16427" title=""/>
            <p:cNvSpPr/>
            <p:nvPr/>
          </p:nvSpPr>
          <p:spPr>
            <a:xfrm>
              <a:off x="1746" y="1297"/>
              <a:ext cx="635" cy="27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25604" name="矩形 16387" title=""/>
          <p:cNvSpPr/>
          <p:nvPr/>
        </p:nvSpPr>
        <p:spPr>
          <a:xfrm>
            <a:off x="2168525" y="1071563"/>
            <a:ext cx="4719638" cy="8509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</a:pPr>
            <a:endParaRPr lang="zh-CN" altLang="en-US" sz="2400" b="1">
              <a:effectLst>
                <a:outerShdw blurRad="38100" dist="38100" dir="2700000" algn="tl">
                  <a:srgbClr val="FFFFFF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25605" name="文本框 16388" title=""/>
          <p:cNvSpPr txBox="1"/>
          <p:nvPr/>
        </p:nvSpPr>
        <p:spPr>
          <a:xfrm>
            <a:off x="2643188" y="3213100"/>
            <a:ext cx="2232025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黑体" pitchFamily="49" charset="-122"/>
                <a:ea typeface="黑体" pitchFamily="49" charset="-122"/>
              </a:rPr>
              <a:t>312×3</a:t>
            </a:r>
            <a:r>
              <a:rPr lang="en-US" altLang="zh-CN" sz="2800" b="1">
                <a:latin typeface="楷体_GB2312" charset="-122"/>
                <a:ea typeface="楷体_GB2312" charset="-122"/>
              </a:rPr>
              <a:t> 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25606" name="文本框 16389" title=""/>
          <p:cNvSpPr txBox="1"/>
          <p:nvPr/>
        </p:nvSpPr>
        <p:spPr>
          <a:xfrm>
            <a:off x="3216275" y="3705225"/>
            <a:ext cx="792163" cy="368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en-US" b="1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07" name="任意多边形 16390" title=""/>
          <p:cNvSpPr/>
          <p:nvPr/>
        </p:nvSpPr>
        <p:spPr>
          <a:xfrm rot="5400000">
            <a:off x="2676526" y="4425950"/>
            <a:ext cx="1454150" cy="288925"/>
          </a:xfrm>
          <a:custGeom>
            <a:cxnLst>
              <a:cxn ang="0">
                <a:pos x="1038640" y="0"/>
              </a:cxn>
              <a:cxn ang="0">
                <a:pos x="623198" y="96308"/>
              </a:cxn>
              <a:cxn ang="0">
                <a:pos x="830952" y="96308"/>
              </a:cxn>
              <a:cxn ang="0">
                <a:pos x="830952" y="192617"/>
              </a:cxn>
              <a:cxn ang="0">
                <a:pos x="0" y="192617"/>
              </a:cxn>
              <a:cxn ang="0">
                <a:pos x="0" y="288925"/>
              </a:cxn>
              <a:cxn ang="0">
                <a:pos x="1246395" y="288925"/>
              </a:cxn>
              <a:cxn ang="0">
                <a:pos x="1246395" y="96308"/>
              </a:cxn>
              <a:cxn ang="0">
                <a:pos x="1454150" y="96308"/>
              </a:cxn>
            </a:cxnLst>
            <a:rect l="l" t="t" r="r" b="b"/>
            <a:pathLst>
              <a:path w="21600" h="21600">
                <a:moveTo>
                  <a:pt x="15428" y="0"/>
                </a:moveTo>
                <a:lnTo>
                  <a:pt x="9257" y="7200"/>
                </a:lnTo>
                <a:lnTo>
                  <a:pt x="12343" y="7200"/>
                </a:lnTo>
                <a:lnTo>
                  <a:pt x="12343" y="14400"/>
                </a:lnTo>
                <a:lnTo>
                  <a:pt x="0" y="14400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lnTo>
                  <a:pt x="15428" y="0"/>
                </a:lnTo>
                <a:close/>
              </a:path>
            </a:pathLst>
          </a:custGeom>
          <a:solidFill>
            <a:schemeClr val="tx1"/>
          </a:solidFill>
          <a:ln w="6350">
            <a:noFill/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08" name="左大括号 16391" title=""/>
          <p:cNvSpPr/>
          <p:nvPr/>
        </p:nvSpPr>
        <p:spPr>
          <a:xfrm>
            <a:off x="3560763" y="4344988"/>
            <a:ext cx="287337" cy="1223962"/>
          </a:xfrm>
          <a:prstGeom prst="leftBrace">
            <a:avLst>
              <a:gd name="adj1" fmla="val 35379"/>
              <a:gd name="adj2" fmla="val 50000"/>
            </a:avLst>
          </a:prstGeom>
          <a:noFill/>
          <a:ln w="22225"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09" name="矩形 16392" title=""/>
          <p:cNvSpPr/>
          <p:nvPr/>
        </p:nvSpPr>
        <p:spPr>
          <a:xfrm>
            <a:off x="3863975" y="4116388"/>
            <a:ext cx="722313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300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10" name="矩形 16393" title=""/>
          <p:cNvSpPr/>
          <p:nvPr/>
        </p:nvSpPr>
        <p:spPr>
          <a:xfrm>
            <a:off x="3865563" y="5265738"/>
            <a:ext cx="361950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2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25611" name="矩形 16394" title=""/>
          <p:cNvSpPr/>
          <p:nvPr/>
        </p:nvSpPr>
        <p:spPr>
          <a:xfrm>
            <a:off x="3792538" y="4691063"/>
            <a:ext cx="542925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10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25612" name="矩形 16395" title=""/>
          <p:cNvSpPr/>
          <p:nvPr/>
        </p:nvSpPr>
        <p:spPr>
          <a:xfrm>
            <a:off x="4364038" y="4116388"/>
            <a:ext cx="720725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×3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25613" name="矩形 16396" title=""/>
          <p:cNvSpPr/>
          <p:nvPr/>
        </p:nvSpPr>
        <p:spPr>
          <a:xfrm>
            <a:off x="4297363" y="4722813"/>
            <a:ext cx="720725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×3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25614" name="矩形 16397" title=""/>
          <p:cNvSpPr/>
          <p:nvPr/>
        </p:nvSpPr>
        <p:spPr>
          <a:xfrm>
            <a:off x="4221163" y="5262563"/>
            <a:ext cx="720725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r>
              <a:rPr lang="en-US" altLang="zh-CN" sz="2800" b="1">
                <a:latin typeface="楷体_GB2312" charset="-122"/>
                <a:ea typeface="楷体_GB2312" charset="-122"/>
              </a:rPr>
              <a:t>×3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25615" name="矩形 16398" title=""/>
          <p:cNvSpPr/>
          <p:nvPr/>
        </p:nvSpPr>
        <p:spPr>
          <a:xfrm>
            <a:off x="4873625" y="4116388"/>
            <a:ext cx="876300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400" b="1">
                <a:latin typeface="楷体_GB2312" charset="-122"/>
                <a:ea typeface="楷体_GB2312" charset="-122"/>
              </a:rPr>
              <a:t>=</a:t>
            </a: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900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16" name="矩形 16399" title=""/>
          <p:cNvSpPr/>
          <p:nvPr/>
        </p:nvSpPr>
        <p:spPr>
          <a:xfrm>
            <a:off x="4873625" y="4691063"/>
            <a:ext cx="722313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r>
              <a:rPr lang="en-US" altLang="zh-CN" sz="2800" b="1">
                <a:latin typeface="楷体_GB2312" charset="-122"/>
                <a:ea typeface="楷体_GB2312" charset="-122"/>
              </a:rPr>
              <a:t>=</a:t>
            </a: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30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17" name="矩形 16400" title=""/>
          <p:cNvSpPr/>
          <p:nvPr/>
        </p:nvSpPr>
        <p:spPr>
          <a:xfrm>
            <a:off x="4872038" y="5280025"/>
            <a:ext cx="542925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r>
              <a:rPr lang="en-US" altLang="zh-CN" sz="2800" b="1">
                <a:latin typeface="楷体_GB2312" charset="-122"/>
                <a:ea typeface="楷体_GB2312" charset="-122"/>
              </a:rPr>
              <a:t>=</a:t>
            </a: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18" name="文本框 16402" title=""/>
          <p:cNvSpPr txBox="1"/>
          <p:nvPr/>
        </p:nvSpPr>
        <p:spPr>
          <a:xfrm>
            <a:off x="6240463" y="3284538"/>
            <a:ext cx="2232025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312</a:t>
            </a:r>
            <a:r>
              <a:rPr lang="en-US" altLang="zh-CN" sz="2800" b="1">
                <a:latin typeface="楷体" pitchFamily="49" charset="-122"/>
                <a:ea typeface="楷体" pitchFamily="49" charset="-122"/>
              </a:rPr>
              <a:t>×3</a:t>
            </a:r>
            <a:r>
              <a:rPr lang="en-US" altLang="zh-CN" sz="2800" b="1">
                <a:latin typeface="楷体_GB2312" charset="-122"/>
                <a:ea typeface="楷体_GB2312" charset="-122"/>
              </a:rPr>
              <a:t> 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25619" name="任意多边形 16403" title=""/>
          <p:cNvSpPr/>
          <p:nvPr/>
        </p:nvSpPr>
        <p:spPr>
          <a:xfrm rot="5400000">
            <a:off x="6456363" y="4368800"/>
            <a:ext cx="1296988" cy="287337"/>
          </a:xfrm>
          <a:custGeom>
            <a:cxnLst>
              <a:cxn ang="0">
                <a:pos x="926386" y="0"/>
              </a:cxn>
              <a:cxn ang="0">
                <a:pos x="555843" y="95779"/>
              </a:cxn>
              <a:cxn ang="0">
                <a:pos x="741145" y="95779"/>
              </a:cxn>
              <a:cxn ang="0">
                <a:pos x="741145" y="191558"/>
              </a:cxn>
              <a:cxn ang="0">
                <a:pos x="0" y="191558"/>
              </a:cxn>
              <a:cxn ang="0">
                <a:pos x="0" y="287337"/>
              </a:cxn>
              <a:cxn ang="0">
                <a:pos x="1111687" y="287337"/>
              </a:cxn>
              <a:cxn ang="0">
                <a:pos x="1111687" y="95779"/>
              </a:cxn>
              <a:cxn ang="0">
                <a:pos x="1296988" y="95779"/>
              </a:cxn>
            </a:cxnLst>
            <a:rect l="l" t="t" r="r" b="b"/>
            <a:pathLst>
              <a:path w="21600" h="21600">
                <a:moveTo>
                  <a:pt x="15428" y="0"/>
                </a:moveTo>
                <a:lnTo>
                  <a:pt x="9257" y="7200"/>
                </a:lnTo>
                <a:lnTo>
                  <a:pt x="12343" y="7200"/>
                </a:lnTo>
                <a:lnTo>
                  <a:pt x="12343" y="14400"/>
                </a:lnTo>
                <a:lnTo>
                  <a:pt x="0" y="14400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lnTo>
                  <a:pt x="15428" y="0"/>
                </a:lnTo>
                <a:close/>
              </a:path>
            </a:pathLst>
          </a:custGeom>
          <a:solidFill>
            <a:schemeClr val="tx1"/>
          </a:solidFill>
          <a:ln w="12700">
            <a:solidFill>
              <a:schemeClr val="tx1"/>
            </a:solidFill>
            <a:miter lim="800000"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20" name="左大括号 16404" title=""/>
          <p:cNvSpPr/>
          <p:nvPr/>
        </p:nvSpPr>
        <p:spPr>
          <a:xfrm>
            <a:off x="7319963" y="4287838"/>
            <a:ext cx="215900" cy="1008062"/>
          </a:xfrm>
          <a:prstGeom prst="leftBrace">
            <a:avLst>
              <a:gd name="adj1" fmla="val 38780"/>
              <a:gd name="adj2" fmla="val 50000"/>
            </a:avLst>
          </a:prstGeom>
          <a:noFill/>
          <a:ln w="22225"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21" name="矩形 16405" title=""/>
          <p:cNvSpPr/>
          <p:nvPr/>
        </p:nvSpPr>
        <p:spPr>
          <a:xfrm>
            <a:off x="7540625" y="4041775"/>
            <a:ext cx="722313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300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22" name="矩形 16406" title=""/>
          <p:cNvSpPr/>
          <p:nvPr/>
        </p:nvSpPr>
        <p:spPr>
          <a:xfrm>
            <a:off x="8040688" y="4041775"/>
            <a:ext cx="720725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×3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25623" name="矩形 16407" title=""/>
          <p:cNvSpPr/>
          <p:nvPr/>
        </p:nvSpPr>
        <p:spPr>
          <a:xfrm>
            <a:off x="8540750" y="4041775"/>
            <a:ext cx="901700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r>
              <a:rPr lang="en-US" altLang="zh-CN" sz="2800" b="1">
                <a:latin typeface="楷体_GB2312" charset="-122"/>
                <a:ea typeface="楷体_GB2312" charset="-122"/>
              </a:rPr>
              <a:t>=</a:t>
            </a: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900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24" name="矩形 16408" title=""/>
          <p:cNvSpPr/>
          <p:nvPr/>
        </p:nvSpPr>
        <p:spPr>
          <a:xfrm>
            <a:off x="7535863" y="4978400"/>
            <a:ext cx="542925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12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25" name="矩形 16409" title=""/>
          <p:cNvSpPr/>
          <p:nvPr/>
        </p:nvSpPr>
        <p:spPr>
          <a:xfrm>
            <a:off x="7967663" y="4972050"/>
            <a:ext cx="720725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×3</a:t>
            </a:r>
            <a:endParaRPr lang="en-US" altLang="zh-CN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25626" name="矩形 16410" title=""/>
          <p:cNvSpPr/>
          <p:nvPr/>
        </p:nvSpPr>
        <p:spPr>
          <a:xfrm>
            <a:off x="8540750" y="4973638"/>
            <a:ext cx="863600" cy="520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latin typeface="楷体_GB2312" charset="-122"/>
                <a:ea typeface="楷体_GB2312" charset="-122"/>
              </a:rPr>
              <a:t>=</a:t>
            </a: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36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27" name="文本框 16421" title=""/>
          <p:cNvSpPr txBox="1"/>
          <p:nvPr/>
        </p:nvSpPr>
        <p:spPr>
          <a:xfrm>
            <a:off x="5360988" y="1903413"/>
            <a:ext cx="1152525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936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28" name="文本框 16428" title=""/>
          <p:cNvSpPr txBox="1"/>
          <p:nvPr/>
        </p:nvSpPr>
        <p:spPr>
          <a:xfrm>
            <a:off x="2581275" y="2679700"/>
            <a:ext cx="1152525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latin typeface="黑体" pitchFamily="49" charset="-122"/>
                <a:ea typeface="楷体_GB2312" charset="-122"/>
              </a:rPr>
              <a:t>口算：</a:t>
            </a:r>
            <a:endParaRPr lang="zh-CN" altLang="en-US" sz="2800" b="1">
              <a:latin typeface="楷体_GB2312" charset="-122"/>
              <a:ea typeface="楷体_GB2312" charset="-122"/>
            </a:endParaRPr>
          </a:p>
        </p:txBody>
      </p:sp>
      <p:sp>
        <p:nvSpPr>
          <p:cNvPr id="25629" name="文本框 16429" title=""/>
          <p:cNvSpPr txBox="1"/>
          <p:nvPr/>
        </p:nvSpPr>
        <p:spPr>
          <a:xfrm>
            <a:off x="4972050" y="5864225"/>
            <a:ext cx="792163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936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30" name="文本框 16430" title=""/>
          <p:cNvSpPr txBox="1"/>
          <p:nvPr/>
        </p:nvSpPr>
        <p:spPr>
          <a:xfrm>
            <a:off x="5059363" y="4418013"/>
            <a:ext cx="431800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chemeClr val="hlink"/>
                </a:solidFill>
                <a:latin typeface="楷体_GB2312" charset="-122"/>
                <a:ea typeface="楷体_GB2312" charset="-122"/>
              </a:rPr>
              <a:t>+</a:t>
            </a:r>
            <a:endParaRPr lang="en-US" altLang="zh-CN" sz="2800" b="1">
              <a:solidFill>
                <a:schemeClr val="hlink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31" name="文本框 16431" title=""/>
          <p:cNvSpPr txBox="1"/>
          <p:nvPr/>
        </p:nvSpPr>
        <p:spPr>
          <a:xfrm>
            <a:off x="5073650" y="4979988"/>
            <a:ext cx="431800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chemeClr val="hlink"/>
                </a:solidFill>
                <a:latin typeface="楷体_GB2312" charset="-122"/>
                <a:ea typeface="楷体_GB2312" charset="-122"/>
              </a:rPr>
              <a:t>+</a:t>
            </a:r>
            <a:endParaRPr lang="en-US" altLang="zh-CN" sz="2800" b="1">
              <a:solidFill>
                <a:schemeClr val="hlink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32" name="文本框 16433" title=""/>
          <p:cNvSpPr txBox="1"/>
          <p:nvPr/>
        </p:nvSpPr>
        <p:spPr>
          <a:xfrm>
            <a:off x="5013325" y="5648325"/>
            <a:ext cx="552450" cy="72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chemeClr val="hlink"/>
                </a:solidFill>
                <a:latin typeface="Arial" pitchFamily="34" charset="0"/>
                <a:ea typeface="宋体" pitchFamily="2" charset="-122"/>
              </a:rPr>
              <a:t>＝</a:t>
            </a:r>
            <a:endParaRPr lang="zh-CN" altLang="en-US" sz="2400" b="1">
              <a:solidFill>
                <a:schemeClr val="hlink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33" name="文本框 16434" title=""/>
          <p:cNvSpPr txBox="1"/>
          <p:nvPr/>
        </p:nvSpPr>
        <p:spPr>
          <a:xfrm>
            <a:off x="8832850" y="4508500"/>
            <a:ext cx="431800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chemeClr val="hlink"/>
                </a:solidFill>
                <a:latin typeface="楷体_GB2312" charset="-122"/>
                <a:ea typeface="楷体_GB2312" charset="-122"/>
              </a:rPr>
              <a:t>+</a:t>
            </a:r>
            <a:endParaRPr lang="en-US" altLang="zh-CN" sz="2800" b="1">
              <a:solidFill>
                <a:schemeClr val="hlink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5634" name="文本框 16435" title=""/>
          <p:cNvSpPr txBox="1"/>
          <p:nvPr/>
        </p:nvSpPr>
        <p:spPr>
          <a:xfrm>
            <a:off x="8756650" y="5430838"/>
            <a:ext cx="552450" cy="72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chemeClr val="hlink"/>
                </a:solidFill>
                <a:latin typeface="Arial" pitchFamily="34" charset="0"/>
                <a:ea typeface="宋体" pitchFamily="2" charset="-122"/>
              </a:rPr>
              <a:t>＝</a:t>
            </a:r>
            <a:endParaRPr lang="zh-CN" altLang="en-US" sz="2400" b="1">
              <a:solidFill>
                <a:schemeClr val="hlink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5635" name="文本框 16436" title=""/>
          <p:cNvSpPr txBox="1"/>
          <p:nvPr/>
        </p:nvSpPr>
        <p:spPr>
          <a:xfrm>
            <a:off x="8616950" y="5675313"/>
            <a:ext cx="792163" cy="5222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936</a:t>
            </a:r>
            <a:endParaRPr lang="en-US" altLang="zh-CN" sz="28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5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5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5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5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5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mph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2" dur="5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4" presetID="10" presetClass="emph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5" dur="500" fill="hold"/>
                                        <p:tgtEl>
                                          <p:spTgt spid="2561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7" presetID="10" presetClass="emph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8" dur="500" fill="hold"/>
                                        <p:tgtEl>
                                          <p:spTgt spid="2561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25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25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25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25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25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25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25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0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500"/>
                                        <p:tgtEl>
                                          <p:spTgt spid="25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6" dur="500"/>
                                        <p:tgtEl>
                                          <p:spTgt spid="25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0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256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25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9" dur="500"/>
                                        <p:tgtEl>
                                          <p:spTgt spid="25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1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3" dur="500"/>
                                        <p:tgtEl>
                                          <p:spTgt spid="25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2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25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 nodeType="clickPar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mph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1" dur="500" fill="hold"/>
                                        <p:tgtEl>
                                          <p:spTgt spid="2562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3" presetID="10" presetClass="emph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4" dur="500" fill="hold"/>
                                        <p:tgtEl>
                                          <p:spTgt spid="2562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9" dur="500"/>
                                        <p:tgtEl>
                                          <p:spTgt spid="25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1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3" dur="500"/>
                                        <p:tgtEl>
                                          <p:spTgt spid="25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7" dur="500"/>
                                        <p:tgtEl>
                                          <p:spTgt spid="25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5" grpId="0"/>
      <p:bldP spid="25608" grpId="0"/>
      <p:bldP spid="25609" grpId="0"/>
      <p:bldP spid="25610" grpId="0"/>
      <p:bldP spid="25611" grpId="0"/>
      <p:bldP spid="25612" grpId="0"/>
      <p:bldP spid="25613" grpId="0"/>
      <p:bldP spid="25614" grpId="0"/>
      <p:bldP spid="25615" grpId="0"/>
      <p:bldP spid="25615" grpId="1"/>
      <p:bldP spid="25616" grpId="0"/>
      <p:bldP spid="25616" grpId="1"/>
      <p:bldP spid="25617" grpId="0"/>
      <p:bldP spid="25617" grpId="1"/>
      <p:bldP spid="25618" grpId="0"/>
      <p:bldP spid="25620" grpId="0"/>
      <p:bldP spid="25621" grpId="0"/>
      <p:bldP spid="25622" grpId="0"/>
      <p:bldP spid="25623" grpId="0"/>
      <p:bldP spid="25623" grpId="1"/>
      <p:bldP spid="25624" grpId="0"/>
      <p:bldP spid="25625" grpId="0"/>
      <p:bldP spid="25626" grpId="0"/>
      <p:bldP spid="25626" grpId="1"/>
      <p:bldP spid="25627" grpId="0"/>
      <p:bldP spid="25628" grpId="0"/>
      <p:bldP spid="25629" grpId="0"/>
      <p:bldP spid="25630" grpId="0"/>
      <p:bldP spid="25631" grpId="0"/>
      <p:bldP spid="25632" grpId="0"/>
      <p:bldP spid="25633" grpId="0"/>
      <p:bldP spid="25634" grpId="0"/>
      <p:bldP spid="2563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grpSp>
        <p:nvGrpSpPr>
          <p:cNvPr id="26625" name="组合 28673" title=""/>
          <p:cNvGrpSpPr/>
          <p:nvPr/>
        </p:nvGrpSpPr>
        <p:grpSpPr>
          <a:xfrm>
            <a:off x="3432175" y="1814513"/>
            <a:ext cx="4824413" cy="584200"/>
            <a:chOff x="612" y="1220"/>
            <a:chExt cx="3039" cy="368"/>
          </a:xfrm>
        </p:grpSpPr>
        <p:sp>
          <p:nvSpPr>
            <p:cNvPr id="26626" name="矩形 28674" title=""/>
            <p:cNvSpPr/>
            <p:nvPr/>
          </p:nvSpPr>
          <p:spPr>
            <a:xfrm>
              <a:off x="612" y="1220"/>
              <a:ext cx="3039" cy="36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sz="3200" b="1">
                  <a:latin typeface="楷体_GB2312" charset="-122"/>
                  <a:ea typeface="楷体_GB2312" charset="-122"/>
                </a:rPr>
                <a:t>312×3=      </a:t>
              </a:r>
              <a:r>
                <a:rPr lang="zh-CN" altLang="en-US" sz="3200" b="1">
                  <a:latin typeface="楷体_GB2312" charset="-122"/>
                  <a:ea typeface="楷体_GB2312" charset="-122"/>
                </a:rPr>
                <a:t>（元）</a:t>
              </a:r>
              <a:endParaRPr lang="zh-CN" altLang="en-US" sz="3200" b="1">
                <a:latin typeface="楷体_GB2312" charset="-122"/>
                <a:ea typeface="楷体_GB2312" charset="-122"/>
              </a:endParaRPr>
            </a:p>
          </p:txBody>
        </p:sp>
        <p:sp>
          <p:nvSpPr>
            <p:cNvPr id="26627" name="矩形 28675" title=""/>
            <p:cNvSpPr/>
            <p:nvPr/>
          </p:nvSpPr>
          <p:spPr>
            <a:xfrm>
              <a:off x="1746" y="1297"/>
              <a:ext cx="635" cy="272"/>
            </a:xfrm>
            <a:prstGeom prst="rect">
              <a:avLst/>
            </a:prstGeom>
            <a:noFill/>
            <a:ln w="28575">
              <a:solidFill>
                <a:schemeClr val="tx1"/>
              </a:solidFill>
              <a:miter lim="800000"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endParaRPr lang="zh-CN" altLang="en-US">
                <a:latin typeface="Arial" pitchFamily="34" charset="0"/>
                <a:ea typeface="宋体" pitchFamily="2" charset="-122"/>
              </a:endParaRPr>
            </a:p>
          </p:txBody>
        </p:sp>
      </p:grpSp>
      <p:sp>
        <p:nvSpPr>
          <p:cNvPr id="26628" name="文本框 28676" title=""/>
          <p:cNvSpPr txBox="1"/>
          <p:nvPr/>
        </p:nvSpPr>
        <p:spPr>
          <a:xfrm>
            <a:off x="2419350" y="4956175"/>
            <a:ext cx="30702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sz="2000" b="1">
                <a:latin typeface="楷体_GB2312" charset="-122"/>
                <a:ea typeface="楷体_GB2312" charset="-122"/>
              </a:rPr>
              <a:t> </a:t>
            </a:r>
            <a:r>
              <a:rPr lang="zh-CN" altLang="en-US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个位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上的</a:t>
            </a:r>
            <a:r>
              <a:rPr lang="en-US" altLang="zh-CN" sz="20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2</a:t>
            </a:r>
            <a:r>
              <a:rPr lang="zh-CN" altLang="en-US" sz="20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表示</a:t>
            </a:r>
            <a:r>
              <a:rPr lang="en-US" altLang="zh-CN" sz="20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2</a:t>
            </a:r>
            <a:r>
              <a:rPr lang="zh-CN" altLang="en-US" sz="20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个一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，</a:t>
            </a:r>
            <a:endParaRPr lang="zh-CN" altLang="en-US" sz="2000" b="1">
              <a:latin typeface="楷体_GB2312" charset="-122"/>
              <a:ea typeface="楷体_GB2312" charset="-122"/>
            </a:endParaRPr>
          </a:p>
        </p:txBody>
      </p:sp>
      <p:sp>
        <p:nvSpPr>
          <p:cNvPr id="26629" name="文本框 28677" title=""/>
          <p:cNvSpPr txBox="1"/>
          <p:nvPr/>
        </p:nvSpPr>
        <p:spPr>
          <a:xfrm>
            <a:off x="2132013" y="5518150"/>
            <a:ext cx="38163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sz="2000" b="1">
                <a:latin typeface="楷体_GB2312" charset="-122"/>
                <a:ea typeface="楷体_GB2312" charset="-122"/>
              </a:rPr>
              <a:t>   </a:t>
            </a:r>
            <a:r>
              <a:rPr lang="zh-CN" altLang="en-US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十位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上的</a:t>
            </a:r>
            <a:r>
              <a:rPr lang="en-US" altLang="zh-CN" sz="2000" b="1">
                <a:latin typeface="楷体_GB2312" charset="-122"/>
                <a:ea typeface="楷体_GB2312" charset="-122"/>
              </a:rPr>
              <a:t>1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表示</a:t>
            </a:r>
            <a:r>
              <a:rPr lang="en-US" altLang="zh-CN" sz="2000" b="1">
                <a:latin typeface="楷体_GB2312" charset="-122"/>
                <a:ea typeface="楷体_GB2312" charset="-122"/>
              </a:rPr>
              <a:t>1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个十，</a:t>
            </a:r>
            <a:endParaRPr lang="zh-CN" altLang="en-US" sz="2000" b="1">
              <a:latin typeface="楷体_GB2312" charset="-122"/>
              <a:ea typeface="楷体_GB2312" charset="-122"/>
            </a:endParaRPr>
          </a:p>
        </p:txBody>
      </p:sp>
      <p:sp>
        <p:nvSpPr>
          <p:cNvPr id="26630" name="矩形 28679" title=""/>
          <p:cNvSpPr/>
          <p:nvPr/>
        </p:nvSpPr>
        <p:spPr>
          <a:xfrm>
            <a:off x="2168525" y="1071563"/>
            <a:ext cx="3063875" cy="8509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uLnTx/>
                <a:uFillTx/>
                <a:latin typeface="楷体_GB2312" charset="-122"/>
                <a:ea typeface="楷体_GB2312" charset="-122"/>
                <a:cs typeface="+mn-cs"/>
              </a:rPr>
              <a:t> </a:t>
            </a:r>
            <a:endParaRPr kumimoji="0" lang="zh-CN" altLang="en-US" sz="24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uLnTx/>
              <a:uFillTx/>
              <a:latin typeface="楷体_GB2312" charset="-122"/>
              <a:ea typeface="楷体_GB2312" charset="-122"/>
              <a:cs typeface="+mn-cs"/>
            </a:endParaRPr>
          </a:p>
        </p:txBody>
      </p:sp>
      <p:sp>
        <p:nvSpPr>
          <p:cNvPr id="26631" name="矩形 28680" title=""/>
          <p:cNvSpPr/>
          <p:nvPr/>
        </p:nvSpPr>
        <p:spPr>
          <a:xfrm>
            <a:off x="8688388" y="1916113"/>
            <a:ext cx="309562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3600" b="1">
              <a:solidFill>
                <a:srgbClr val="0000CC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6632" name="矩形 28681" title=""/>
          <p:cNvSpPr/>
          <p:nvPr/>
        </p:nvSpPr>
        <p:spPr>
          <a:xfrm>
            <a:off x="9191625" y="1916113"/>
            <a:ext cx="309563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3600" b="1">
              <a:solidFill>
                <a:srgbClr val="0000CC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6633" name="矩形 28683" title=""/>
          <p:cNvSpPr/>
          <p:nvPr/>
        </p:nvSpPr>
        <p:spPr>
          <a:xfrm>
            <a:off x="7434263" y="5029200"/>
            <a:ext cx="1843087" cy="3984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写在</a:t>
            </a:r>
            <a:r>
              <a:rPr lang="zh-CN" altLang="en-US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个位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上。</a:t>
            </a:r>
            <a:endParaRPr lang="zh-CN" altLang="en-US" sz="2000" b="1">
              <a:latin typeface="楷体_GB2312" charset="-122"/>
              <a:ea typeface="楷体_GB2312" charset="-122"/>
            </a:endParaRPr>
          </a:p>
        </p:txBody>
      </p:sp>
      <p:sp>
        <p:nvSpPr>
          <p:cNvPr id="26634" name="文本框 28684" title=""/>
          <p:cNvSpPr txBox="1"/>
          <p:nvPr/>
        </p:nvSpPr>
        <p:spPr>
          <a:xfrm>
            <a:off x="2136775" y="6032500"/>
            <a:ext cx="374332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sz="2000" b="1">
                <a:latin typeface="楷体_GB2312" charset="-122"/>
                <a:ea typeface="楷体_GB2312" charset="-122"/>
              </a:rPr>
              <a:t>   </a:t>
            </a:r>
            <a:r>
              <a:rPr lang="zh-CN" altLang="en-US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百位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上的</a:t>
            </a:r>
            <a:r>
              <a:rPr lang="en-US" altLang="zh-CN" sz="2000" b="1">
                <a:latin typeface="楷体_GB2312" charset="-122"/>
                <a:ea typeface="楷体_GB2312" charset="-122"/>
              </a:rPr>
              <a:t>3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表示</a:t>
            </a:r>
            <a:r>
              <a:rPr lang="en-US" altLang="zh-CN" sz="2000" b="1">
                <a:latin typeface="楷体_GB2312" charset="-122"/>
                <a:ea typeface="楷体_GB2312" charset="-122"/>
              </a:rPr>
              <a:t>3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个百，</a:t>
            </a:r>
            <a:endParaRPr lang="zh-CN" altLang="en-US" sz="2000" b="1">
              <a:latin typeface="楷体_GB2312" charset="-122"/>
              <a:ea typeface="楷体_GB2312" charset="-122"/>
            </a:endParaRPr>
          </a:p>
        </p:txBody>
      </p:sp>
      <p:sp>
        <p:nvSpPr>
          <p:cNvPr id="26635" name="矩形 28685" title=""/>
          <p:cNvSpPr/>
          <p:nvPr/>
        </p:nvSpPr>
        <p:spPr>
          <a:xfrm>
            <a:off x="5145088" y="5561013"/>
            <a:ext cx="2354262" cy="398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000" b="1">
                <a:latin typeface="楷体_GB2312" charset="-122"/>
                <a:ea typeface="楷体_GB2312" charset="-122"/>
              </a:rPr>
              <a:t>1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个十乘</a:t>
            </a:r>
            <a:r>
              <a:rPr lang="en-US" altLang="zh-CN" sz="2000" b="1">
                <a:latin typeface="楷体_GB2312" charset="-122"/>
                <a:ea typeface="楷体_GB2312" charset="-122"/>
              </a:rPr>
              <a:t>3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得</a:t>
            </a:r>
            <a:r>
              <a:rPr lang="en-US" altLang="zh-CN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</a:t>
            </a:r>
            <a:r>
              <a:rPr lang="zh-CN" altLang="en-US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个十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，</a:t>
            </a:r>
            <a:endParaRPr lang="zh-CN" altLang="en-US" sz="2000" b="1">
              <a:latin typeface="楷体_GB2312" charset="-122"/>
              <a:ea typeface="楷体_GB2312" charset="-122"/>
            </a:endParaRPr>
          </a:p>
        </p:txBody>
      </p:sp>
      <p:sp>
        <p:nvSpPr>
          <p:cNvPr id="26636" name="矩形 28686" title=""/>
          <p:cNvSpPr/>
          <p:nvPr/>
        </p:nvSpPr>
        <p:spPr>
          <a:xfrm>
            <a:off x="7405688" y="5532438"/>
            <a:ext cx="1843087" cy="398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写在</a:t>
            </a:r>
            <a:r>
              <a:rPr lang="zh-CN" altLang="en-US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十位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上。</a:t>
            </a:r>
            <a:endParaRPr lang="zh-CN" altLang="en-US" sz="2000" b="1">
              <a:latin typeface="楷体_GB2312" charset="-122"/>
              <a:ea typeface="楷体_GB2312" charset="-122"/>
            </a:endParaRPr>
          </a:p>
        </p:txBody>
      </p:sp>
      <p:sp>
        <p:nvSpPr>
          <p:cNvPr id="26637" name="矩形 28687" title=""/>
          <p:cNvSpPr/>
          <p:nvPr/>
        </p:nvSpPr>
        <p:spPr>
          <a:xfrm>
            <a:off x="5145088" y="6094413"/>
            <a:ext cx="2354262" cy="398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000" b="1">
                <a:latin typeface="楷体_GB2312" charset="-122"/>
                <a:ea typeface="楷体_GB2312" charset="-122"/>
              </a:rPr>
              <a:t>3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个百乘</a:t>
            </a:r>
            <a:r>
              <a:rPr lang="en-US" altLang="zh-CN" sz="2000" b="1">
                <a:latin typeface="楷体_GB2312" charset="-122"/>
                <a:ea typeface="楷体_GB2312" charset="-122"/>
              </a:rPr>
              <a:t>3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得</a:t>
            </a:r>
            <a:r>
              <a:rPr lang="en-US" altLang="zh-CN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</a:t>
            </a:r>
            <a:r>
              <a:rPr lang="zh-CN" altLang="en-US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个百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，</a:t>
            </a:r>
            <a:endParaRPr lang="zh-CN" altLang="en-US" sz="2000" b="1">
              <a:latin typeface="楷体_GB2312" charset="-122"/>
              <a:ea typeface="楷体_GB2312" charset="-122"/>
            </a:endParaRPr>
          </a:p>
        </p:txBody>
      </p:sp>
      <p:sp>
        <p:nvSpPr>
          <p:cNvPr id="26638" name="矩形 28688" title=""/>
          <p:cNvSpPr/>
          <p:nvPr/>
        </p:nvSpPr>
        <p:spPr>
          <a:xfrm>
            <a:off x="7435850" y="6065838"/>
            <a:ext cx="1843088" cy="3984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写在</a:t>
            </a:r>
            <a:r>
              <a:rPr lang="zh-CN" altLang="en-US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百位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上。</a:t>
            </a:r>
            <a:endParaRPr lang="zh-CN" altLang="en-US" sz="2000" b="1">
              <a:latin typeface="楷体_GB2312" charset="-122"/>
              <a:ea typeface="楷体_GB2312" charset="-122"/>
            </a:endParaRPr>
          </a:p>
        </p:txBody>
      </p:sp>
      <p:sp>
        <p:nvSpPr>
          <p:cNvPr id="26639" name="矩形 28689" title=""/>
          <p:cNvSpPr/>
          <p:nvPr/>
        </p:nvSpPr>
        <p:spPr>
          <a:xfrm>
            <a:off x="4254500" y="2492375"/>
            <a:ext cx="3365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3</a:t>
            </a:r>
            <a:endParaRPr lang="en-US" altLang="zh-CN" sz="2400" b="1">
              <a:solidFill>
                <a:srgbClr val="00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6640" name="矩形 28690" title=""/>
          <p:cNvSpPr/>
          <p:nvPr/>
        </p:nvSpPr>
        <p:spPr>
          <a:xfrm>
            <a:off x="4598988" y="2492375"/>
            <a:ext cx="3365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1</a:t>
            </a:r>
            <a:endParaRPr lang="en-US" altLang="zh-CN" sz="2400" b="1">
              <a:solidFill>
                <a:srgbClr val="00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6641" name="矩形 28691" title=""/>
          <p:cNvSpPr/>
          <p:nvPr/>
        </p:nvSpPr>
        <p:spPr>
          <a:xfrm>
            <a:off x="4916488" y="2492375"/>
            <a:ext cx="3365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2</a:t>
            </a:r>
            <a:endParaRPr lang="en-US" altLang="zh-CN" sz="2400" b="1">
              <a:solidFill>
                <a:srgbClr val="00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6642" name="矩形 28692" title=""/>
          <p:cNvSpPr/>
          <p:nvPr/>
        </p:nvSpPr>
        <p:spPr>
          <a:xfrm>
            <a:off x="3935413" y="2944813"/>
            <a:ext cx="590550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200" b="1">
                <a:solidFill>
                  <a:srgbClr val="000000"/>
                </a:solidFill>
                <a:latin typeface="Arial" pitchFamily="34" charset="0"/>
                <a:ea typeface="楷体_GB2312" charset="-122"/>
              </a:rPr>
              <a:t>×</a:t>
            </a:r>
            <a:endParaRPr lang="en-US" altLang="zh-CN" sz="3200" b="1">
              <a:solidFill>
                <a:srgbClr val="000000"/>
              </a:solidFill>
              <a:latin typeface="Arial" pitchFamily="34" charset="0"/>
              <a:ea typeface="楷体_GB2312" charset="-122"/>
            </a:endParaRPr>
          </a:p>
        </p:txBody>
      </p:sp>
      <p:sp>
        <p:nvSpPr>
          <p:cNvPr id="26643" name="矩形 28693" title=""/>
          <p:cNvSpPr/>
          <p:nvPr/>
        </p:nvSpPr>
        <p:spPr>
          <a:xfrm>
            <a:off x="4900613" y="3016250"/>
            <a:ext cx="3365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3</a:t>
            </a:r>
            <a:endParaRPr lang="en-US" altLang="zh-CN" sz="2400" b="1">
              <a:solidFill>
                <a:srgbClr val="000000"/>
              </a:solidFill>
              <a:latin typeface="楷体_GB2312" charset="-122"/>
              <a:ea typeface="楷体_GB2312" charset="-122"/>
            </a:endParaRPr>
          </a:p>
        </p:txBody>
      </p:sp>
      <p:cxnSp>
        <p:nvCxnSpPr>
          <p:cNvPr id="26644" name="直接连接符 28694" title=""/>
          <p:cNvCxnSpPr/>
          <p:nvPr/>
        </p:nvCxnSpPr>
        <p:spPr>
          <a:xfrm flipV="1">
            <a:off x="4079875" y="3478213"/>
            <a:ext cx="12239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</p:spPr>
      </p:cxnSp>
      <p:sp>
        <p:nvSpPr>
          <p:cNvPr id="26645" name="矩形 28699" title=""/>
          <p:cNvSpPr/>
          <p:nvPr/>
        </p:nvSpPr>
        <p:spPr>
          <a:xfrm>
            <a:off x="4597400" y="4538663"/>
            <a:ext cx="3365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</a:t>
            </a:r>
            <a:endParaRPr lang="en-US" altLang="zh-CN" sz="24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6646" name="矩形 28700" title=""/>
          <p:cNvSpPr/>
          <p:nvPr/>
        </p:nvSpPr>
        <p:spPr>
          <a:xfrm>
            <a:off x="4929188" y="4522788"/>
            <a:ext cx="33655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endParaRPr lang="en-US" altLang="zh-CN" sz="24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6647" name="矩形 28706" title=""/>
          <p:cNvSpPr/>
          <p:nvPr/>
        </p:nvSpPr>
        <p:spPr>
          <a:xfrm>
            <a:off x="5376863" y="1844675"/>
            <a:ext cx="863600" cy="5222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eaLnBrk="0" hangingPunct="0"/>
            <a:r>
              <a:rPr lang="en-US" altLang="zh-CN" sz="28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936</a:t>
            </a:r>
            <a:endParaRPr lang="en-US" altLang="zh-CN" sz="2800">
              <a:latin typeface="Arial" pitchFamily="34" charset="0"/>
            </a:endParaRPr>
          </a:p>
        </p:txBody>
      </p:sp>
      <p:sp>
        <p:nvSpPr>
          <p:cNvPr id="26648" name="矩形 28710" title=""/>
          <p:cNvSpPr/>
          <p:nvPr/>
        </p:nvSpPr>
        <p:spPr>
          <a:xfrm>
            <a:off x="4929188" y="3433763"/>
            <a:ext cx="431800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6</a:t>
            </a:r>
            <a:endParaRPr lang="en-US" altLang="zh-CN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26649" name="矩形 28711" title=""/>
          <p:cNvSpPr/>
          <p:nvPr/>
        </p:nvSpPr>
        <p:spPr>
          <a:xfrm>
            <a:off x="4611688" y="3779838"/>
            <a:ext cx="663575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3 0</a:t>
            </a:r>
            <a:endParaRPr lang="zh-CN" altLang="en-US" b="1">
              <a:solidFill>
                <a:srgbClr val="0000FF"/>
              </a:solidFill>
              <a:latin typeface="Arial" pitchFamily="34" charset="0"/>
              <a:ea typeface="宋体" pitchFamily="2" charset="-122"/>
            </a:endParaRPr>
          </a:p>
        </p:txBody>
      </p:sp>
      <p:sp>
        <p:nvSpPr>
          <p:cNvPr id="26650" name="矩形 28712" title=""/>
          <p:cNvSpPr/>
          <p:nvPr/>
        </p:nvSpPr>
        <p:spPr>
          <a:xfrm>
            <a:off x="4295775" y="4168775"/>
            <a:ext cx="143986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latin typeface="楷体_GB2312" charset="-122"/>
                <a:ea typeface="楷体_GB2312" charset="-122"/>
              </a:rPr>
              <a:t>9 0 0</a:t>
            </a:r>
            <a:endParaRPr lang="en-US" altLang="zh-CN" sz="2400" b="1">
              <a:latin typeface="楷体_GB2312" charset="-122"/>
              <a:ea typeface="楷体_GB2312" charset="-122"/>
            </a:endParaRPr>
          </a:p>
        </p:txBody>
      </p:sp>
      <p:cxnSp>
        <p:nvCxnSpPr>
          <p:cNvPr id="26651" name="直接连接符 28714" title=""/>
          <p:cNvCxnSpPr/>
          <p:nvPr/>
        </p:nvCxnSpPr>
        <p:spPr>
          <a:xfrm flipV="1">
            <a:off x="4108450" y="4586288"/>
            <a:ext cx="122396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</p:spPr>
      </p:cxnSp>
      <p:cxnSp>
        <p:nvCxnSpPr>
          <p:cNvPr id="26652" name="直接连接符 28716" title=""/>
          <p:cNvCxnSpPr/>
          <p:nvPr/>
        </p:nvCxnSpPr>
        <p:spPr>
          <a:xfrm flipH="1" flipV="1">
            <a:off x="5087938" y="2852738"/>
            <a:ext cx="0" cy="288925"/>
          </a:xfrm>
          <a:prstGeom prst="line">
            <a:avLst/>
          </a:prstGeom>
          <a:noFill/>
          <a:ln w="28575">
            <a:solidFill>
              <a:srgbClr val="FF00FF"/>
            </a:solidFill>
            <a:round/>
            <a:tailEnd type="triangle"/>
          </a:ln>
        </p:spPr>
      </p:cxnSp>
      <p:cxnSp>
        <p:nvCxnSpPr>
          <p:cNvPr id="26653" name="直接连接符 28717" title=""/>
          <p:cNvCxnSpPr/>
          <p:nvPr/>
        </p:nvCxnSpPr>
        <p:spPr>
          <a:xfrm flipH="1" flipV="1">
            <a:off x="4756150" y="2838450"/>
            <a:ext cx="288925" cy="360363"/>
          </a:xfrm>
          <a:prstGeom prst="line">
            <a:avLst/>
          </a:prstGeom>
          <a:noFill/>
          <a:ln w="28575">
            <a:solidFill>
              <a:srgbClr val="FF00FF"/>
            </a:solidFill>
            <a:round/>
            <a:tailEnd type="triangle"/>
          </a:ln>
        </p:spPr>
      </p:cxnSp>
      <p:cxnSp>
        <p:nvCxnSpPr>
          <p:cNvPr id="26654" name="直接连接符 28718" title=""/>
          <p:cNvCxnSpPr/>
          <p:nvPr/>
        </p:nvCxnSpPr>
        <p:spPr>
          <a:xfrm flipH="1" flipV="1">
            <a:off x="4440238" y="2781300"/>
            <a:ext cx="576262" cy="431800"/>
          </a:xfrm>
          <a:prstGeom prst="line">
            <a:avLst/>
          </a:prstGeom>
          <a:noFill/>
          <a:ln w="28575">
            <a:solidFill>
              <a:srgbClr val="FF00FF"/>
            </a:solidFill>
            <a:round/>
            <a:tailEnd type="triangle"/>
          </a:ln>
        </p:spPr>
      </p:cxnSp>
      <p:sp>
        <p:nvSpPr>
          <p:cNvPr id="26655" name="矩形 28719" title=""/>
          <p:cNvSpPr/>
          <p:nvPr/>
        </p:nvSpPr>
        <p:spPr>
          <a:xfrm>
            <a:off x="4281488" y="4537075"/>
            <a:ext cx="360362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4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 </a:t>
            </a:r>
            <a:endParaRPr lang="en-US" altLang="zh-CN" sz="24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grpSp>
        <p:nvGrpSpPr>
          <p:cNvPr id="26656" name="组合 28721" title=""/>
          <p:cNvGrpSpPr/>
          <p:nvPr/>
        </p:nvGrpSpPr>
        <p:grpSpPr>
          <a:xfrm>
            <a:off x="5159375" y="3500438"/>
            <a:ext cx="1798638" cy="368300"/>
            <a:chOff x="3379" y="1842"/>
            <a:chExt cx="1133" cy="232"/>
          </a:xfrm>
        </p:grpSpPr>
        <p:sp>
          <p:nvSpPr>
            <p:cNvPr id="26657" name="矩形 28696" title=""/>
            <p:cNvSpPr/>
            <p:nvPr/>
          </p:nvSpPr>
          <p:spPr>
            <a:xfrm>
              <a:off x="3787" y="1842"/>
              <a:ext cx="725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b="1">
                  <a:solidFill>
                    <a:srgbClr val="FF0000"/>
                  </a:solidFill>
                  <a:latin typeface="Arial" pitchFamily="34" charset="0"/>
                </a:rPr>
                <a:t>2×3=6</a:t>
              </a:r>
              <a:endParaRPr lang="en-US" altLang="zh-CN" b="1">
                <a:solidFill>
                  <a:srgbClr val="FF0000"/>
                </a:solidFill>
                <a:latin typeface="Arial" pitchFamily="34" charset="0"/>
              </a:endParaRPr>
            </a:p>
          </p:txBody>
        </p:sp>
        <p:sp>
          <p:nvSpPr>
            <p:cNvPr id="26658" name="矩形 28720" title=""/>
            <p:cNvSpPr/>
            <p:nvPr/>
          </p:nvSpPr>
          <p:spPr>
            <a:xfrm>
              <a:off x="3379" y="1842"/>
              <a:ext cx="545" cy="1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lnSpc>
                  <a:spcPct val="75000"/>
                </a:lnSpc>
              </a:pPr>
              <a:r>
                <a:rPr lang="en-US" altLang="zh-CN" b="1">
                  <a:solidFill>
                    <a:srgbClr val="FF0000"/>
                  </a:solidFill>
                  <a:latin typeface="Arial" pitchFamily="34" charset="0"/>
                </a:rPr>
                <a:t>  ...…</a:t>
              </a:r>
              <a:endParaRPr lang="zh-CN" altLang="en-US" b="1">
                <a:solidFill>
                  <a:srgbClr val="0000FF"/>
                </a:solidFill>
                <a:latin typeface="Arial" pitchFamily="34" charset="0"/>
                <a:ea typeface="宋体" pitchFamily="2" charset="-122"/>
              </a:endParaRPr>
            </a:p>
          </p:txBody>
        </p:sp>
      </p:grpSp>
      <p:grpSp>
        <p:nvGrpSpPr>
          <p:cNvPr id="26659" name="组合 28732" title=""/>
          <p:cNvGrpSpPr/>
          <p:nvPr/>
        </p:nvGrpSpPr>
        <p:grpSpPr>
          <a:xfrm>
            <a:off x="5116513" y="4178300"/>
            <a:ext cx="2620962" cy="447675"/>
            <a:chOff x="2272" y="2641"/>
            <a:chExt cx="1651" cy="282"/>
          </a:xfrm>
        </p:grpSpPr>
        <p:sp>
          <p:nvSpPr>
            <p:cNvPr id="26660" name="矩形 28702" title=""/>
            <p:cNvSpPr/>
            <p:nvPr/>
          </p:nvSpPr>
          <p:spPr>
            <a:xfrm>
              <a:off x="2744" y="2691"/>
              <a:ext cx="1179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eaLnBrk="0" hangingPunct="0"/>
              <a:r>
                <a:rPr lang="en-US" altLang="zh-CN" b="1">
                  <a:solidFill>
                    <a:srgbClr val="FF0000"/>
                  </a:solidFill>
                  <a:latin typeface="Arial" pitchFamily="34" charset="0"/>
                </a:rPr>
                <a:t>6+30+900=936</a:t>
              </a:r>
              <a:endParaRPr lang="en-US" altLang="zh-CN" b="1">
                <a:solidFill>
                  <a:srgbClr val="FF0000"/>
                </a:solidFill>
                <a:latin typeface="Arial" pitchFamily="34" charset="0"/>
              </a:endParaRPr>
            </a:p>
          </p:txBody>
        </p:sp>
        <p:sp>
          <p:nvSpPr>
            <p:cNvPr id="26661" name="矩形 28722" title=""/>
            <p:cNvSpPr/>
            <p:nvPr/>
          </p:nvSpPr>
          <p:spPr>
            <a:xfrm>
              <a:off x="2272" y="2641"/>
              <a:ext cx="499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eaLnBrk="0" hangingPunct="0">
                <a:lnSpc>
                  <a:spcPct val="75000"/>
                </a:lnSpc>
              </a:pPr>
              <a:r>
                <a:rPr lang="zh-CN" altLang="en-US" sz="2000" b="1">
                  <a:solidFill>
                    <a:srgbClr val="FF0000"/>
                  </a:solidFill>
                  <a:latin typeface="楷体_GB2312" charset="-122"/>
                  <a:ea typeface="楷体_GB2312" charset="-122"/>
                </a:rPr>
                <a:t> </a:t>
              </a:r>
              <a:r>
                <a:rPr lang="en-US" altLang="zh-CN" b="1">
                  <a:solidFill>
                    <a:srgbClr val="FF0000"/>
                  </a:solidFill>
                  <a:latin typeface="Arial" pitchFamily="34" charset="0"/>
                </a:rPr>
                <a:t>……</a:t>
              </a:r>
              <a:endParaRPr lang="en-US" altLang="zh-CN" b="1">
                <a:solidFill>
                  <a:srgbClr val="FF0000"/>
                </a:solidFill>
                <a:latin typeface="Arial" pitchFamily="34" charset="0"/>
              </a:endParaRPr>
            </a:p>
          </p:txBody>
        </p:sp>
      </p:grpSp>
      <p:grpSp>
        <p:nvGrpSpPr>
          <p:cNvPr id="26662" name="组合 28731" title=""/>
          <p:cNvGrpSpPr/>
          <p:nvPr/>
        </p:nvGrpSpPr>
        <p:grpSpPr>
          <a:xfrm>
            <a:off x="5116513" y="3832225"/>
            <a:ext cx="2563812" cy="369888"/>
            <a:chOff x="3515" y="1797"/>
            <a:chExt cx="1615" cy="233"/>
          </a:xfrm>
        </p:grpSpPr>
        <p:sp>
          <p:nvSpPr>
            <p:cNvPr id="26663" name="矩形 28695" title=""/>
            <p:cNvSpPr/>
            <p:nvPr/>
          </p:nvSpPr>
          <p:spPr>
            <a:xfrm>
              <a:off x="3951" y="1798"/>
              <a:ext cx="1179" cy="232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t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lang="en-US" altLang="zh-CN" b="1">
                  <a:solidFill>
                    <a:srgbClr val="FF0000"/>
                  </a:solidFill>
                  <a:latin typeface="Arial" pitchFamily="34" charset="0"/>
                </a:rPr>
                <a:t>10×3=30</a:t>
              </a:r>
              <a:endParaRPr lang="zh-CN" altLang="en-US" b="1">
                <a:solidFill>
                  <a:srgbClr val="0000FF"/>
                </a:solidFill>
                <a:latin typeface="Arial" pitchFamily="34" charset="0"/>
                <a:ea typeface="宋体" pitchFamily="2" charset="-122"/>
              </a:endParaRPr>
            </a:p>
          </p:txBody>
        </p:sp>
        <p:sp>
          <p:nvSpPr>
            <p:cNvPr id="26664" name="矩形 28723" title=""/>
            <p:cNvSpPr/>
            <p:nvPr/>
          </p:nvSpPr>
          <p:spPr>
            <a:xfrm>
              <a:off x="3515" y="1797"/>
              <a:ext cx="499" cy="20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eaLnBrk="0" hangingPunct="0">
                <a:lnSpc>
                  <a:spcPct val="75000"/>
                </a:lnSpc>
              </a:pPr>
              <a:r>
                <a:rPr lang="zh-CN" altLang="en-US" sz="2000" b="1">
                  <a:solidFill>
                    <a:srgbClr val="FF0000"/>
                  </a:solidFill>
                  <a:latin typeface="楷体_GB2312" charset="-122"/>
                  <a:ea typeface="楷体_GB2312" charset="-122"/>
                </a:rPr>
                <a:t> </a:t>
              </a:r>
              <a:r>
                <a:rPr lang="en-US" altLang="zh-CN" b="1">
                  <a:solidFill>
                    <a:srgbClr val="FF0000"/>
                  </a:solidFill>
                  <a:latin typeface="Arial" pitchFamily="34" charset="0"/>
                </a:rPr>
                <a:t>……</a:t>
              </a:r>
              <a:endParaRPr lang="en-US" altLang="zh-CN" b="1">
                <a:solidFill>
                  <a:srgbClr val="FF0000"/>
                </a:solidFill>
                <a:latin typeface="Arial" pitchFamily="34" charset="0"/>
              </a:endParaRPr>
            </a:p>
          </p:txBody>
        </p:sp>
      </p:grpSp>
      <p:sp>
        <p:nvSpPr>
          <p:cNvPr id="26665" name="文本框 28730" title=""/>
          <p:cNvSpPr txBox="1"/>
          <p:nvPr/>
        </p:nvSpPr>
        <p:spPr>
          <a:xfrm>
            <a:off x="5159375" y="4999038"/>
            <a:ext cx="2519363" cy="460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en-US" altLang="zh-CN" sz="20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2</a:t>
            </a:r>
            <a:r>
              <a:rPr lang="zh-CN" altLang="en-US" sz="20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个一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乘</a:t>
            </a:r>
            <a:r>
              <a:rPr lang="en-US" altLang="zh-CN" sz="2000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3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得</a:t>
            </a:r>
            <a:r>
              <a:rPr lang="en-US" altLang="zh-CN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r>
              <a:rPr lang="zh-CN" altLang="en-US" sz="20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个一</a:t>
            </a:r>
            <a:r>
              <a:rPr lang="zh-CN" altLang="en-US" sz="2000" b="1">
                <a:latin typeface="楷体_GB2312" charset="-122"/>
                <a:ea typeface="楷体_GB2312" charset="-122"/>
              </a:rPr>
              <a:t>，</a:t>
            </a:r>
            <a:endParaRPr lang="zh-CN" altLang="en-US" sz="2000" b="1">
              <a:latin typeface="楷体_GB2312" charset="-122"/>
              <a:ea typeface="楷体_GB231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66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66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66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66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8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5" dur="500"/>
                                        <p:tgtEl>
                                          <p:spTgt spid="266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3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0" dur="1000"/>
                                        <p:tgtEl>
                                          <p:spTgt spid="266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6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6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8" presetClass="entr" presetSubtype="9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4" dur="1000"/>
                                        <p:tgtEl>
                                          <p:spTgt spid="266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6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6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26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8" presetClass="entr" presetSubtype="9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8" dur="1000"/>
                                        <p:tgtEl>
                                          <p:spTgt spid="266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0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6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66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9" presetID="3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26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266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8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266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2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2665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1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26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06" presetID="64" presetClass="path" presetSubtype="0" dur="200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06 -3.12139E-06 L -0.00104 -0.15075" ptsTypes="">
                                      <p:cBhvr>
                                        <p:cTn id="107" dur="2000" fill="hold"/>
                                        <p:tgtEl>
                                          <p:spTgt spid="2664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4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6" dur="5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1" dur="500"/>
                                        <p:tgtEl>
                                          <p:spTgt spid="26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 nodeType="clickPar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29" presetID="64" presetClass="path" presetSubtype="0" dur="200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06 4.73988E-06 L 0.00382 -0.15307" ptsTypes="">
                                      <p:cBhvr>
                                        <p:cTn id="130" dur="2000" fill="hold"/>
                                        <p:tgtEl>
                                          <p:spTgt spid="26645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5" dur="5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7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9" dur="500"/>
                                        <p:tgtEl>
                                          <p:spTgt spid="26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 nodeType="clickPar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4" dur="500"/>
                                        <p:tgtEl>
                                          <p:spTgt spid="26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 nodeType="clickPar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xit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52" presetID="1" presetClass="exit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 nodeType="afterGroup">
                            <p:stCondLst>
                              <p:cond delay="2"/>
                            </p:stCondLst>
                            <p:childTnLst>
                              <p:par>
                                <p:cTn id="155" presetID="64" presetClass="path" presetSubtype="0" dur="200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07 -4.04624E-06 L -0.00226 -0.15283" ptsTypes="">
                                      <p:cBhvr>
                                        <p:cTn id="156" dur="2000" fill="hold"/>
                                        <p:tgtEl>
                                          <p:spTgt spid="26655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/>
      <p:bldP spid="26629" grpId="0"/>
      <p:bldP spid="26633" grpId="0"/>
      <p:bldP spid="26634" grpId="0"/>
      <p:bldP spid="26635" grpId="0"/>
      <p:bldP spid="26636" grpId="0"/>
      <p:bldP spid="26637" grpId="0"/>
      <p:bldP spid="26638" grpId="0"/>
      <p:bldP spid="26639" grpId="0"/>
      <p:bldP spid="26640" grpId="0"/>
      <p:bldP spid="26641" grpId="0"/>
      <p:bldP spid="26642" grpId="0"/>
      <p:bldP spid="26643" grpId="0"/>
      <p:bldP spid="26645" grpId="0"/>
      <p:bldP spid="26645" grpId="1"/>
      <p:bldP spid="26646" grpId="0"/>
      <p:bldP spid="26646" grpId="1"/>
      <p:bldP spid="26648" grpId="0"/>
      <p:bldP spid="26648" grpId="1"/>
      <p:bldP spid="26649" grpId="0"/>
      <p:bldP spid="26649" grpId="1"/>
      <p:bldP spid="26650" grpId="0"/>
      <p:bldP spid="26650" grpId="1"/>
      <p:bldP spid="26655" grpId="0"/>
      <p:bldP spid="26655" grpId="1"/>
      <p:bldP spid="2666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7649" name="矩形 18433" title=""/>
          <p:cNvSpPr/>
          <p:nvPr/>
        </p:nvSpPr>
        <p:spPr>
          <a:xfrm>
            <a:off x="4656138" y="549275"/>
            <a:ext cx="1336675" cy="8509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</a:pPr>
            <a:endParaRPr lang="zh-CN" altLang="en-US" sz="2400" b="1">
              <a:effectLst>
                <a:outerShdw blurRad="38100" dist="38100" dir="2700000" algn="tl">
                  <a:srgbClr val="FFFFFF"/>
                </a:outerShdw>
              </a:effectLst>
              <a:latin typeface="楷体_GB2312" charset="-122"/>
              <a:ea typeface="楷体_GB2312" charset="-122"/>
            </a:endParaRPr>
          </a:p>
        </p:txBody>
      </p:sp>
      <p:sp>
        <p:nvSpPr>
          <p:cNvPr id="27650" name="矩形 18434" title=""/>
          <p:cNvSpPr/>
          <p:nvPr/>
        </p:nvSpPr>
        <p:spPr>
          <a:xfrm>
            <a:off x="3359150" y="188436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2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7651" name="矩形 18435" title=""/>
          <p:cNvSpPr/>
          <p:nvPr/>
        </p:nvSpPr>
        <p:spPr>
          <a:xfrm>
            <a:off x="3935413" y="188436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1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7652" name="矩形 18436" title=""/>
          <p:cNvSpPr/>
          <p:nvPr/>
        </p:nvSpPr>
        <p:spPr>
          <a:xfrm>
            <a:off x="4583113" y="191611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3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7653" name="矩形 18437" title=""/>
          <p:cNvSpPr/>
          <p:nvPr/>
        </p:nvSpPr>
        <p:spPr>
          <a:xfrm>
            <a:off x="2855913" y="2617788"/>
            <a:ext cx="6413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×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7654" name="矩形 18438" title=""/>
          <p:cNvSpPr/>
          <p:nvPr/>
        </p:nvSpPr>
        <p:spPr>
          <a:xfrm>
            <a:off x="4583113" y="2565400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3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7655" name="矩形 18439" title=""/>
          <p:cNvSpPr/>
          <p:nvPr/>
        </p:nvSpPr>
        <p:spPr>
          <a:xfrm>
            <a:off x="6743700" y="184467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3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7656" name="矩形 18440" title=""/>
          <p:cNvSpPr/>
          <p:nvPr/>
        </p:nvSpPr>
        <p:spPr>
          <a:xfrm>
            <a:off x="7391400" y="184467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2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7657" name="矩形 18441" title=""/>
          <p:cNvSpPr/>
          <p:nvPr/>
        </p:nvSpPr>
        <p:spPr>
          <a:xfrm>
            <a:off x="7896225" y="184467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4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7658" name="矩形 18442" title=""/>
          <p:cNvSpPr/>
          <p:nvPr/>
        </p:nvSpPr>
        <p:spPr>
          <a:xfrm>
            <a:off x="6383338" y="2401888"/>
            <a:ext cx="6413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×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7659" name="矩形 18443" title=""/>
          <p:cNvSpPr/>
          <p:nvPr/>
        </p:nvSpPr>
        <p:spPr>
          <a:xfrm>
            <a:off x="7896225" y="2420938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2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cxnSp>
        <p:nvCxnSpPr>
          <p:cNvPr id="27660" name="直接连接符 18444" title=""/>
          <p:cNvCxnSpPr/>
          <p:nvPr/>
        </p:nvCxnSpPr>
        <p:spPr>
          <a:xfrm>
            <a:off x="2782888" y="3213100"/>
            <a:ext cx="244951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</p:spPr>
      </p:cxnSp>
      <p:cxnSp>
        <p:nvCxnSpPr>
          <p:cNvPr id="27661" name="直接连接符 18445" title=""/>
          <p:cNvCxnSpPr/>
          <p:nvPr/>
        </p:nvCxnSpPr>
        <p:spPr>
          <a:xfrm>
            <a:off x="6096000" y="3141663"/>
            <a:ext cx="2449513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</p:spPr>
      </p:cxnSp>
      <p:sp>
        <p:nvSpPr>
          <p:cNvPr id="27662" name="矩形 18446" title=""/>
          <p:cNvSpPr/>
          <p:nvPr/>
        </p:nvSpPr>
        <p:spPr>
          <a:xfrm>
            <a:off x="4583113" y="335756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7663" name="矩形 18447" title=""/>
          <p:cNvSpPr/>
          <p:nvPr/>
        </p:nvSpPr>
        <p:spPr>
          <a:xfrm>
            <a:off x="3935413" y="335756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7664" name="矩形 18448" title=""/>
          <p:cNvSpPr/>
          <p:nvPr/>
        </p:nvSpPr>
        <p:spPr>
          <a:xfrm>
            <a:off x="3287713" y="335756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7665" name="矩形 18449" title=""/>
          <p:cNvSpPr/>
          <p:nvPr/>
        </p:nvSpPr>
        <p:spPr>
          <a:xfrm>
            <a:off x="6743700" y="335756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7666" name="矩形 18450" title=""/>
          <p:cNvSpPr/>
          <p:nvPr/>
        </p:nvSpPr>
        <p:spPr>
          <a:xfrm>
            <a:off x="7391400" y="335756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4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7667" name="矩形 18451" title=""/>
          <p:cNvSpPr/>
          <p:nvPr/>
        </p:nvSpPr>
        <p:spPr>
          <a:xfrm>
            <a:off x="7896225" y="335756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7668" name="矩形 18452" title=""/>
          <p:cNvSpPr/>
          <p:nvPr/>
        </p:nvSpPr>
        <p:spPr>
          <a:xfrm>
            <a:off x="1919288" y="333375"/>
            <a:ext cx="4813300" cy="8509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hangingPunct="0">
              <a:buClrTx/>
            </a:pPr>
            <a:r>
              <a:rPr lang="zh-CN" altLang="en-US" sz="3600" b="1" spc="0">
                <a:effectLst>
                  <a:outerShdw blurRad="38100" dist="38100" dir="2700000" algn="tl">
                    <a:srgbClr val="FFFFFF"/>
                  </a:outerShdw>
                </a:effectLst>
                <a:latin typeface="楷体_GB2312" charset="-122"/>
                <a:ea typeface="楷体_GB2312" charset="-122"/>
              </a:rPr>
              <a:t> </a:t>
            </a:r>
            <a:r>
              <a:rPr lang="zh-CN" altLang="en-US" sz="3200" b="1" spc="0">
                <a:effectLst>
                  <a:outerShdw blurRad="38100" dist="38100" dir="2700000" algn="tl">
                    <a:srgbClr val="FFFFFF"/>
                  </a:outerShdw>
                </a:effectLst>
                <a:latin typeface="楷体_GB2312" charset="-122"/>
                <a:ea typeface="楷体_GB2312" charset="-122"/>
              </a:rPr>
              <a:t>试一试        </a:t>
            </a:r>
            <a:endParaRPr lang="zh-CN" altLang="en-US" sz="3200" b="1">
              <a:effectLst>
                <a:outerShdw blurRad="38100" dist="38100" dir="2700000" algn="tl">
                  <a:srgbClr val="FFFFFF"/>
                </a:outerShdw>
              </a:effectLst>
              <a:latin typeface="楷体_GB2312" charset="-122"/>
              <a:ea typeface="楷体_GB2312" charset="-122"/>
            </a:endParaRPr>
          </a:p>
        </p:txBody>
      </p:sp>
      <p:pic>
        <p:nvPicPr>
          <p:cNvPr id="27669" name="图片 1845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6950" y="6556375"/>
            <a:ext cx="755650" cy="3016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7670" name="矩形 18454" title=""/>
          <p:cNvSpPr/>
          <p:nvPr/>
        </p:nvSpPr>
        <p:spPr>
          <a:xfrm>
            <a:off x="3359150" y="4797425"/>
            <a:ext cx="3449638" cy="584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200" b="1">
                <a:latin typeface="Arial" pitchFamily="34" charset="0"/>
                <a:ea typeface="楷体_GB2312" charset="-122"/>
              </a:rPr>
              <a:t>说说你的算法吧！</a:t>
            </a:r>
            <a:endParaRPr lang="zh-CN" altLang="en-US" sz="3200" b="1">
              <a:latin typeface="Arial" pitchFamily="34" charset="0"/>
              <a:ea typeface="楷体_GB231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" presetID="35" presetClass="emph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9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276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" presetID="35" presetClass="emph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8" presetID="35" presetClass="emph" presetSubtype="0" dur="1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9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276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5" presetID="35" presetClass="emph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8" presetID="35" presetClass="emph" presetSubtype="0" dur="1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9" dur="10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31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27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emph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7" dur="10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35" presetClass="emph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0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27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6" presetID="35" presetClass="emph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47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9" presetID="35" presetClass="emph" presetSubtype="0" dur="1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0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2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27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6" presetID="35" presetClass="emph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57" dur="10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59" presetID="35" presetClass="emph" presetSubtype="0" dur="10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0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2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1000"/>
                                        <p:tgtEl>
                                          <p:spTgt spid="276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27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  <p:bldP spid="27651" grpId="0"/>
      <p:bldP spid="27652" grpId="0"/>
      <p:bldP spid="27654" grpId="0"/>
      <p:bldP spid="27654" grpId="1"/>
      <p:bldP spid="27654" grpId="2"/>
      <p:bldP spid="27655" grpId="0"/>
      <p:bldP spid="27656" grpId="0"/>
      <p:bldP spid="27657" grpId="0"/>
      <p:bldP spid="27659" grpId="0"/>
      <p:bldP spid="27659" grpId="1"/>
      <p:bldP spid="27659" grpId="2"/>
      <p:bldP spid="27662" grpId="0"/>
      <p:bldP spid="27663" grpId="0"/>
      <p:bldP spid="27664" grpId="0"/>
      <p:bldP spid="27665" grpId="0"/>
      <p:bldP spid="27666" grpId="0"/>
      <p:bldP spid="27667" grpId="0"/>
      <p:bldP spid="2767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8673" name="文本框 20496" title=""/>
          <p:cNvSpPr txBox="1"/>
          <p:nvPr/>
        </p:nvSpPr>
        <p:spPr>
          <a:xfrm>
            <a:off x="1916113" y="1268413"/>
            <a:ext cx="23034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R="0" defTabSz="914400" fontAlgn="base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1" strike="noStrike" kern="1200" cap="none" spc="0" normalizeH="0" baseline="0" noProof="1">
                <a:effectLst>
                  <a:outerShdw blurRad="38100" dist="38100" dir="2700000">
                    <a:srgbClr val="C0C0C0"/>
                  </a:outerShdw>
                </a:effectLst>
                <a:latin typeface="楷体_GB2312" charset="-122"/>
                <a:ea typeface="楷体_GB2312" charset="-122"/>
                <a:cs typeface="+mn-cs"/>
              </a:rPr>
              <a:t>1.</a:t>
            </a:r>
            <a:r>
              <a:rPr kumimoji="0" lang="zh-CN" altLang="en-US" sz="2400" b="1" strike="noStrike" kern="1200" cap="none" spc="0" normalizeH="0" baseline="0" noProof="1">
                <a:latin typeface="楷体_GB2312" charset="-122"/>
                <a:ea typeface="楷体_GB2312" charset="-122"/>
                <a:cs typeface="+mn-cs"/>
              </a:rPr>
              <a:t>   </a:t>
            </a:r>
            <a:endParaRPr kumimoji="0" lang="zh-CN" altLang="en-US" sz="2400" b="1" strike="noStrike" kern="1200" cap="none" spc="0" normalizeH="0" baseline="0" noProof="1">
              <a:latin typeface="楷体_GB2312" charset="-122"/>
              <a:ea typeface="楷体_GB2312" charset="-122"/>
              <a:cs typeface="+mn-cs"/>
            </a:endParaRPr>
          </a:p>
        </p:txBody>
      </p:sp>
      <p:pic>
        <p:nvPicPr>
          <p:cNvPr id="28674" name="图片 20505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2350" y="6556375"/>
            <a:ext cx="755650" cy="3016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8675" name="矩形 20512" title=""/>
          <p:cNvSpPr/>
          <p:nvPr/>
        </p:nvSpPr>
        <p:spPr>
          <a:xfrm>
            <a:off x="2751138" y="2139950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2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8676" name="矩形 20513" title=""/>
          <p:cNvSpPr/>
          <p:nvPr/>
        </p:nvSpPr>
        <p:spPr>
          <a:xfrm>
            <a:off x="3398838" y="2139950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3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8677" name="矩形 20514" title=""/>
          <p:cNvSpPr/>
          <p:nvPr/>
        </p:nvSpPr>
        <p:spPr>
          <a:xfrm>
            <a:off x="3903663" y="2139950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2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8678" name="矩形 20515" title=""/>
          <p:cNvSpPr/>
          <p:nvPr/>
        </p:nvSpPr>
        <p:spPr>
          <a:xfrm>
            <a:off x="2390775" y="2697163"/>
            <a:ext cx="6413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×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8679" name="矩形 20516" title=""/>
          <p:cNvSpPr/>
          <p:nvPr/>
        </p:nvSpPr>
        <p:spPr>
          <a:xfrm>
            <a:off x="3903663" y="271621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3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cxnSp>
        <p:nvCxnSpPr>
          <p:cNvPr id="28680" name="直接连接符 20517" title=""/>
          <p:cNvCxnSpPr/>
          <p:nvPr/>
        </p:nvCxnSpPr>
        <p:spPr>
          <a:xfrm>
            <a:off x="2351088" y="3430588"/>
            <a:ext cx="2087562" cy="63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</p:spPr>
      </p:cxnSp>
      <p:sp>
        <p:nvSpPr>
          <p:cNvPr id="28681" name="矩形 20518" title=""/>
          <p:cNvSpPr/>
          <p:nvPr/>
        </p:nvSpPr>
        <p:spPr>
          <a:xfrm>
            <a:off x="2768600" y="350837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8682" name="矩形 20519" title=""/>
          <p:cNvSpPr/>
          <p:nvPr/>
        </p:nvSpPr>
        <p:spPr>
          <a:xfrm>
            <a:off x="3416300" y="350837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8683" name="矩形 20520" title=""/>
          <p:cNvSpPr/>
          <p:nvPr/>
        </p:nvSpPr>
        <p:spPr>
          <a:xfrm>
            <a:off x="3921125" y="350837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8684" name="矩形 20521" title=""/>
          <p:cNvSpPr/>
          <p:nvPr/>
        </p:nvSpPr>
        <p:spPr>
          <a:xfrm>
            <a:off x="5345113" y="2133600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2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8685" name="矩形 20522" title=""/>
          <p:cNvSpPr/>
          <p:nvPr/>
        </p:nvSpPr>
        <p:spPr>
          <a:xfrm>
            <a:off x="5992813" y="2133600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2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8686" name="矩形 20523" title=""/>
          <p:cNvSpPr/>
          <p:nvPr/>
        </p:nvSpPr>
        <p:spPr>
          <a:xfrm>
            <a:off x="6497638" y="2133600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1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8687" name="矩形 20524" title=""/>
          <p:cNvSpPr/>
          <p:nvPr/>
        </p:nvSpPr>
        <p:spPr>
          <a:xfrm>
            <a:off x="4984750" y="2690813"/>
            <a:ext cx="6413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×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8688" name="矩形 20525" title=""/>
          <p:cNvSpPr/>
          <p:nvPr/>
        </p:nvSpPr>
        <p:spPr>
          <a:xfrm>
            <a:off x="6497638" y="270986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4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cxnSp>
        <p:nvCxnSpPr>
          <p:cNvPr id="28689" name="直接连接符 20526" title=""/>
          <p:cNvCxnSpPr/>
          <p:nvPr/>
        </p:nvCxnSpPr>
        <p:spPr>
          <a:xfrm>
            <a:off x="4927600" y="3430588"/>
            <a:ext cx="20161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</p:spPr>
      </p:cxnSp>
      <p:sp>
        <p:nvSpPr>
          <p:cNvPr id="28690" name="矩形 20527" title=""/>
          <p:cNvSpPr/>
          <p:nvPr/>
        </p:nvSpPr>
        <p:spPr>
          <a:xfrm>
            <a:off x="5362575" y="350202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8691" name="矩形 20528" title=""/>
          <p:cNvSpPr/>
          <p:nvPr/>
        </p:nvSpPr>
        <p:spPr>
          <a:xfrm>
            <a:off x="6010275" y="350202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8692" name="矩形 20529" title=""/>
          <p:cNvSpPr/>
          <p:nvPr/>
        </p:nvSpPr>
        <p:spPr>
          <a:xfrm>
            <a:off x="6515100" y="350202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4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8693" name="矩形 20530" title=""/>
          <p:cNvSpPr/>
          <p:nvPr/>
        </p:nvSpPr>
        <p:spPr>
          <a:xfrm>
            <a:off x="7937500" y="2133600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4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8694" name="矩形 20531" title=""/>
          <p:cNvSpPr/>
          <p:nvPr/>
        </p:nvSpPr>
        <p:spPr>
          <a:xfrm>
            <a:off x="8585200" y="2133600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3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8695" name="矩形 20532" title=""/>
          <p:cNvSpPr/>
          <p:nvPr/>
        </p:nvSpPr>
        <p:spPr>
          <a:xfrm>
            <a:off x="9090025" y="2133600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1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8696" name="矩形 20533" title=""/>
          <p:cNvSpPr/>
          <p:nvPr/>
        </p:nvSpPr>
        <p:spPr>
          <a:xfrm>
            <a:off x="7577138" y="2690813"/>
            <a:ext cx="6413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×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8697" name="矩形 20534" title=""/>
          <p:cNvSpPr/>
          <p:nvPr/>
        </p:nvSpPr>
        <p:spPr>
          <a:xfrm>
            <a:off x="9090025" y="270986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2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cxnSp>
        <p:nvCxnSpPr>
          <p:cNvPr id="28698" name="直接连接符 20535" title=""/>
          <p:cNvCxnSpPr/>
          <p:nvPr/>
        </p:nvCxnSpPr>
        <p:spPr>
          <a:xfrm>
            <a:off x="7577138" y="3430588"/>
            <a:ext cx="20161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</p:spPr>
      </p:cxnSp>
      <p:sp>
        <p:nvSpPr>
          <p:cNvPr id="28699" name="矩形 20536" title=""/>
          <p:cNvSpPr/>
          <p:nvPr/>
        </p:nvSpPr>
        <p:spPr>
          <a:xfrm>
            <a:off x="7954963" y="350202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8700" name="矩形 20537" title=""/>
          <p:cNvSpPr/>
          <p:nvPr/>
        </p:nvSpPr>
        <p:spPr>
          <a:xfrm>
            <a:off x="8602663" y="350202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8701" name="矩形 20538" title=""/>
          <p:cNvSpPr/>
          <p:nvPr/>
        </p:nvSpPr>
        <p:spPr>
          <a:xfrm>
            <a:off x="9107488" y="350202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2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8702" name="矩形 25610" title=""/>
          <p:cNvSpPr/>
          <p:nvPr/>
        </p:nvSpPr>
        <p:spPr>
          <a:xfrm>
            <a:off x="1847850" y="333375"/>
            <a:ext cx="2808288" cy="8509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34290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</a:defRPr>
            </a:lvl5pPr>
          </a:lstStyle>
          <a:p>
            <a:pPr marL="0" lvl="0" indent="0" algn="ctr" hangingPunct="0">
              <a:buClrTx/>
            </a:pPr>
            <a:r>
              <a:rPr lang="zh-CN" altLang="en-US" sz="3200" b="1" spc="0">
                <a:effectLst>
                  <a:outerShdw blurRad="38100" dist="38100" dir="2700000" algn="tl">
                    <a:srgbClr val="FFFFFF"/>
                  </a:outerShdw>
                </a:effectLst>
                <a:latin typeface="楷体_GB2312" charset="-122"/>
                <a:ea typeface="楷体_GB2312" charset="-122"/>
              </a:rPr>
              <a:t>牛刀小试        </a:t>
            </a:r>
            <a:endParaRPr lang="zh-CN" altLang="en-US" sz="3200" b="1">
              <a:effectLst>
                <a:outerShdw blurRad="38100" dist="38100" dir="2700000" algn="tl">
                  <a:srgbClr val="FFFFFF"/>
                </a:outerShdw>
              </a:effectLst>
              <a:latin typeface="楷体_GB2312" charset="-122"/>
              <a:ea typeface="楷体_GB231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869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3" presetClass="entr" presetSubtype="1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286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6" presetID="3" presetClass="entr" presetSubtype="1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2869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87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3" presetClass="entr" presetSubtype="1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287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9" presetID="3" presetClass="entr" presetSubtype="1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286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81" grpId="0"/>
      <p:bldP spid="28682" grpId="0"/>
      <p:bldP spid="28683" grpId="0"/>
      <p:bldP spid="28690" grpId="0"/>
      <p:bldP spid="28691" grpId="0"/>
      <p:bldP spid="28692" grpId="0"/>
      <p:bldP spid="28699" grpId="0"/>
      <p:bldP spid="28700" grpId="0"/>
      <p:bldP spid="28701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29697" name="图片 2765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2350" y="6556375"/>
            <a:ext cx="755650" cy="3016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9698" name="矩形 27652" title=""/>
          <p:cNvSpPr/>
          <p:nvPr/>
        </p:nvSpPr>
        <p:spPr>
          <a:xfrm>
            <a:off x="2608263" y="357981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1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9699" name="矩形 27653" title=""/>
          <p:cNvSpPr/>
          <p:nvPr/>
        </p:nvSpPr>
        <p:spPr>
          <a:xfrm>
            <a:off x="3255963" y="357981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2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9700" name="矩形 27654" title=""/>
          <p:cNvSpPr/>
          <p:nvPr/>
        </p:nvSpPr>
        <p:spPr>
          <a:xfrm>
            <a:off x="3760788" y="357981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1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9701" name="矩形 27655" title=""/>
          <p:cNvSpPr/>
          <p:nvPr/>
        </p:nvSpPr>
        <p:spPr>
          <a:xfrm>
            <a:off x="2247900" y="4137025"/>
            <a:ext cx="6413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×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9702" name="矩形 27656" title=""/>
          <p:cNvSpPr/>
          <p:nvPr/>
        </p:nvSpPr>
        <p:spPr>
          <a:xfrm>
            <a:off x="3760788" y="415607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4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cxnSp>
        <p:nvCxnSpPr>
          <p:cNvPr id="29703" name="直接连接符 27657" title=""/>
          <p:cNvCxnSpPr/>
          <p:nvPr/>
        </p:nvCxnSpPr>
        <p:spPr>
          <a:xfrm>
            <a:off x="2208213" y="4870450"/>
            <a:ext cx="2087562" cy="63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</p:spPr>
      </p:cxnSp>
      <p:sp>
        <p:nvSpPr>
          <p:cNvPr id="29704" name="矩形 27658" title=""/>
          <p:cNvSpPr/>
          <p:nvPr/>
        </p:nvSpPr>
        <p:spPr>
          <a:xfrm>
            <a:off x="2625725" y="4948238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4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9705" name="矩形 27659" title=""/>
          <p:cNvSpPr/>
          <p:nvPr/>
        </p:nvSpPr>
        <p:spPr>
          <a:xfrm>
            <a:off x="3273425" y="4948238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9706" name="矩形 27660" title=""/>
          <p:cNvSpPr/>
          <p:nvPr/>
        </p:nvSpPr>
        <p:spPr>
          <a:xfrm>
            <a:off x="3778250" y="4948238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4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9707" name="文本框 27679" title=""/>
          <p:cNvSpPr txBox="1"/>
          <p:nvPr/>
        </p:nvSpPr>
        <p:spPr>
          <a:xfrm>
            <a:off x="2063750" y="1268413"/>
            <a:ext cx="2303463" cy="46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hangingPunct="0">
              <a:buClrTx/>
            </a:pPr>
            <a:r>
              <a:rPr lang="en-US" altLang="zh-CN" sz="2400" b="1" spc="0">
                <a:effectLst>
                  <a:outerShdw blurRad="38100" dist="38100" dir="2700000" algn="tl">
                    <a:srgbClr val="FFFFFF"/>
                  </a:outerShdw>
                </a:effectLst>
                <a:latin typeface="楷体_GB2312" charset="-122"/>
                <a:ea typeface="楷体_GB2312" charset="-122"/>
              </a:rPr>
              <a:t>2.</a:t>
            </a:r>
            <a:r>
              <a:rPr lang="zh-CN" altLang="en-US" sz="2400" b="1" spc="0">
                <a:effectLst>
                  <a:outerShdw blurRad="38100" dist="38100" dir="2700000" algn="tl">
                    <a:srgbClr val="FFFFFF"/>
                  </a:outerShdw>
                </a:effectLst>
                <a:latin typeface="楷体_GB2312" charset="-122"/>
                <a:ea typeface="楷体_GB2312" charset="-122"/>
              </a:rPr>
              <a:t>用竖式计算。</a:t>
            </a:r>
            <a:r>
              <a:rPr lang="zh-CN" altLang="en-US" sz="2400" b="1" spc="0">
                <a:latin typeface="楷体_GB2312" charset="-122"/>
                <a:ea typeface="楷体_GB2312" charset="-122"/>
              </a:rPr>
              <a:t>   </a:t>
            </a:r>
            <a:endParaRPr lang="zh-CN" altLang="en-US" sz="2400" b="1">
              <a:latin typeface="楷体_GB2312" charset="-122"/>
              <a:ea typeface="楷体_GB2312" charset="-122"/>
            </a:endParaRPr>
          </a:p>
        </p:txBody>
      </p:sp>
      <p:sp>
        <p:nvSpPr>
          <p:cNvPr id="29708" name="矩形 27680" title=""/>
          <p:cNvSpPr/>
          <p:nvPr/>
        </p:nvSpPr>
        <p:spPr>
          <a:xfrm>
            <a:off x="5305425" y="352901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3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9709" name="矩形 27681" title=""/>
          <p:cNvSpPr/>
          <p:nvPr/>
        </p:nvSpPr>
        <p:spPr>
          <a:xfrm>
            <a:off x="5953125" y="352901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4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9710" name="矩形 27682" title=""/>
          <p:cNvSpPr/>
          <p:nvPr/>
        </p:nvSpPr>
        <p:spPr>
          <a:xfrm>
            <a:off x="6457950" y="352901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3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9711" name="矩形 27683" title=""/>
          <p:cNvSpPr/>
          <p:nvPr/>
        </p:nvSpPr>
        <p:spPr>
          <a:xfrm>
            <a:off x="4945063" y="4086225"/>
            <a:ext cx="6413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×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9712" name="矩形 27684" title=""/>
          <p:cNvSpPr/>
          <p:nvPr/>
        </p:nvSpPr>
        <p:spPr>
          <a:xfrm>
            <a:off x="6457950" y="410527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2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cxnSp>
        <p:nvCxnSpPr>
          <p:cNvPr id="29713" name="直接连接符 27685" title=""/>
          <p:cNvCxnSpPr/>
          <p:nvPr/>
        </p:nvCxnSpPr>
        <p:spPr>
          <a:xfrm>
            <a:off x="4905375" y="4819650"/>
            <a:ext cx="2087563" cy="63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</p:spPr>
      </p:cxnSp>
      <p:sp>
        <p:nvSpPr>
          <p:cNvPr id="29714" name="矩形 27686" title=""/>
          <p:cNvSpPr/>
          <p:nvPr/>
        </p:nvSpPr>
        <p:spPr>
          <a:xfrm>
            <a:off x="5322888" y="4897438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9715" name="矩形 27687" title=""/>
          <p:cNvSpPr/>
          <p:nvPr/>
        </p:nvSpPr>
        <p:spPr>
          <a:xfrm>
            <a:off x="5970588" y="4897438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8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9716" name="矩形 27688" title=""/>
          <p:cNvSpPr/>
          <p:nvPr/>
        </p:nvSpPr>
        <p:spPr>
          <a:xfrm>
            <a:off x="6475413" y="4897438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9717" name="矩形 27689" title=""/>
          <p:cNvSpPr/>
          <p:nvPr/>
        </p:nvSpPr>
        <p:spPr>
          <a:xfrm>
            <a:off x="7824788" y="352901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2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9718" name="矩形 27690" title=""/>
          <p:cNvSpPr/>
          <p:nvPr/>
        </p:nvSpPr>
        <p:spPr>
          <a:xfrm>
            <a:off x="8472488" y="352901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3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9719" name="矩形 27691" title=""/>
          <p:cNvSpPr/>
          <p:nvPr/>
        </p:nvSpPr>
        <p:spPr>
          <a:xfrm>
            <a:off x="8977313" y="3529013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1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9720" name="矩形 27692" title=""/>
          <p:cNvSpPr/>
          <p:nvPr/>
        </p:nvSpPr>
        <p:spPr>
          <a:xfrm>
            <a:off x="7464425" y="4086225"/>
            <a:ext cx="6413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×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sp>
        <p:nvSpPr>
          <p:cNvPr id="29721" name="矩形 27693" title=""/>
          <p:cNvSpPr/>
          <p:nvPr/>
        </p:nvSpPr>
        <p:spPr>
          <a:xfrm>
            <a:off x="8977313" y="4105275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latin typeface="楷体_GB2312" charset="-122"/>
                <a:ea typeface="楷体_GB2312" charset="-122"/>
              </a:rPr>
              <a:t>3</a:t>
            </a:r>
            <a:endParaRPr lang="en-US" altLang="zh-CN" sz="3600" b="1">
              <a:latin typeface="楷体_GB2312" charset="-122"/>
              <a:ea typeface="楷体_GB2312" charset="-122"/>
            </a:endParaRPr>
          </a:p>
        </p:txBody>
      </p:sp>
      <p:cxnSp>
        <p:nvCxnSpPr>
          <p:cNvPr id="29722" name="直接连接符 27694" title=""/>
          <p:cNvCxnSpPr/>
          <p:nvPr/>
        </p:nvCxnSpPr>
        <p:spPr>
          <a:xfrm>
            <a:off x="7424738" y="4819650"/>
            <a:ext cx="2087562" cy="63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</a:ln>
        </p:spPr>
      </p:cxnSp>
      <p:sp>
        <p:nvSpPr>
          <p:cNvPr id="29723" name="矩形 27695" title=""/>
          <p:cNvSpPr/>
          <p:nvPr/>
        </p:nvSpPr>
        <p:spPr>
          <a:xfrm>
            <a:off x="7842250" y="4897438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9724" name="矩形 27696" title=""/>
          <p:cNvSpPr/>
          <p:nvPr/>
        </p:nvSpPr>
        <p:spPr>
          <a:xfrm>
            <a:off x="8489950" y="4897438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9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9725" name="矩形 27697" title=""/>
          <p:cNvSpPr/>
          <p:nvPr/>
        </p:nvSpPr>
        <p:spPr>
          <a:xfrm>
            <a:off x="8994775" y="4897438"/>
            <a:ext cx="412750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3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9726" name="文本框 27698" title=""/>
          <p:cNvSpPr txBox="1"/>
          <p:nvPr/>
        </p:nvSpPr>
        <p:spPr>
          <a:xfrm>
            <a:off x="2135188" y="2205038"/>
            <a:ext cx="2665413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R="0" defTabSz="914400" fontAlgn="base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600" b="1" strike="noStrike" kern="1200" cap="none" spc="0" normalizeH="0" baseline="0" noProof="1">
                <a:effectLst>
                  <a:outerShdw blurRad="38100" dist="38100" dir="2700000">
                    <a:srgbClr val="C0C0C0"/>
                  </a:outerShdw>
                </a:effectLst>
                <a:latin typeface="楷体_GB2312" charset="-122"/>
                <a:ea typeface="楷体_GB2312" charset="-122"/>
                <a:cs typeface="+mn-cs"/>
              </a:rPr>
              <a:t>121×4=</a:t>
            </a:r>
            <a:r>
              <a:rPr kumimoji="0" lang="zh-CN" altLang="en-US" sz="3600" b="1" strike="noStrike" kern="1200" cap="none" spc="0" normalizeH="0" baseline="0" noProof="1">
                <a:latin typeface="楷体_GB2312" charset="-122"/>
                <a:ea typeface="楷体_GB2312" charset="-122"/>
                <a:cs typeface="+mn-cs"/>
              </a:rPr>
              <a:t>   </a:t>
            </a:r>
            <a:endParaRPr kumimoji="0" lang="zh-CN" altLang="en-US" sz="3600" b="1" strike="noStrike" kern="1200" cap="none" spc="0" normalizeH="0" baseline="0" noProof="1">
              <a:latin typeface="楷体_GB2312" charset="-122"/>
              <a:ea typeface="楷体_GB2312" charset="-122"/>
              <a:cs typeface="+mn-cs"/>
            </a:endParaRPr>
          </a:p>
        </p:txBody>
      </p:sp>
      <p:sp>
        <p:nvSpPr>
          <p:cNvPr id="29727" name="文本框 27699" title=""/>
          <p:cNvSpPr txBox="1"/>
          <p:nvPr/>
        </p:nvSpPr>
        <p:spPr>
          <a:xfrm>
            <a:off x="4727575" y="2205038"/>
            <a:ext cx="2665413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R="0" defTabSz="914400" fontAlgn="base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600" b="1" strike="noStrike" kern="1200" cap="none" spc="0" normalizeH="0" baseline="0" noProof="1">
                <a:effectLst>
                  <a:outerShdw blurRad="38100" dist="38100" dir="2700000">
                    <a:srgbClr val="C0C0C0"/>
                  </a:outerShdw>
                </a:effectLst>
                <a:latin typeface="楷体_GB2312" charset="-122"/>
                <a:ea typeface="楷体_GB2312" charset="-122"/>
                <a:cs typeface="+mn-cs"/>
              </a:rPr>
              <a:t>342×2=</a:t>
            </a:r>
            <a:r>
              <a:rPr kumimoji="0" lang="zh-CN" altLang="en-US" sz="3600" b="1" strike="noStrike" kern="1200" cap="none" spc="0" normalizeH="0" baseline="0" noProof="1">
                <a:latin typeface="楷体_GB2312" charset="-122"/>
                <a:ea typeface="楷体_GB2312" charset="-122"/>
                <a:cs typeface="+mn-cs"/>
              </a:rPr>
              <a:t>   </a:t>
            </a:r>
            <a:endParaRPr kumimoji="0" lang="zh-CN" altLang="en-US" sz="3600" b="1" strike="noStrike" kern="1200" cap="none" spc="0" normalizeH="0" baseline="0" noProof="1">
              <a:latin typeface="楷体_GB2312" charset="-122"/>
              <a:ea typeface="楷体_GB2312" charset="-122"/>
              <a:cs typeface="+mn-cs"/>
            </a:endParaRPr>
          </a:p>
        </p:txBody>
      </p:sp>
      <p:sp>
        <p:nvSpPr>
          <p:cNvPr id="29728" name="文本框 27700" title=""/>
          <p:cNvSpPr txBox="1"/>
          <p:nvPr/>
        </p:nvSpPr>
        <p:spPr>
          <a:xfrm>
            <a:off x="7319963" y="2205038"/>
            <a:ext cx="2665413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R="0" defTabSz="914400" fontAlgn="base"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600" b="1" strike="noStrike" kern="1200" cap="none" spc="0" normalizeH="0" baseline="0" noProof="1">
                <a:effectLst>
                  <a:outerShdw blurRad="38100" dist="38100" dir="2700000">
                    <a:srgbClr val="C0C0C0"/>
                  </a:outerShdw>
                </a:effectLst>
                <a:latin typeface="楷体_GB2312" charset="-122"/>
                <a:ea typeface="楷体_GB2312" charset="-122"/>
                <a:cs typeface="+mn-cs"/>
              </a:rPr>
              <a:t>231×3=</a:t>
            </a:r>
            <a:r>
              <a:rPr kumimoji="0" lang="zh-CN" altLang="en-US" sz="3600" b="1" strike="noStrike" kern="1200" cap="none" spc="0" normalizeH="0" baseline="0" noProof="1">
                <a:latin typeface="楷体_GB2312" charset="-122"/>
                <a:ea typeface="楷体_GB2312" charset="-122"/>
                <a:cs typeface="+mn-cs"/>
              </a:rPr>
              <a:t>   </a:t>
            </a:r>
            <a:endParaRPr kumimoji="0" lang="zh-CN" altLang="en-US" sz="3600" b="1" strike="noStrike" kern="1200" cap="none" spc="0" normalizeH="0" baseline="0" noProof="1">
              <a:latin typeface="楷体_GB2312" charset="-122"/>
              <a:ea typeface="楷体_GB2312" charset="-122"/>
              <a:cs typeface="+mn-cs"/>
            </a:endParaRPr>
          </a:p>
        </p:txBody>
      </p:sp>
      <p:sp>
        <p:nvSpPr>
          <p:cNvPr id="29729" name="文本框 27701" title=""/>
          <p:cNvSpPr txBox="1"/>
          <p:nvPr/>
        </p:nvSpPr>
        <p:spPr>
          <a:xfrm>
            <a:off x="3792538" y="2205038"/>
            <a:ext cx="1081087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484  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9730" name="文本框 27702" title=""/>
          <p:cNvSpPr txBox="1"/>
          <p:nvPr/>
        </p:nvSpPr>
        <p:spPr>
          <a:xfrm>
            <a:off x="6384925" y="2205038"/>
            <a:ext cx="1081088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686  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9731" name="文本框 27703" title=""/>
          <p:cNvSpPr txBox="1"/>
          <p:nvPr/>
        </p:nvSpPr>
        <p:spPr>
          <a:xfrm>
            <a:off x="9048750" y="2205038"/>
            <a:ext cx="1081088" cy="644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3600" b="1">
                <a:solidFill>
                  <a:srgbClr val="FF0000"/>
                </a:solidFill>
                <a:latin typeface="楷体_GB2312" charset="-122"/>
                <a:ea typeface="楷体_GB2312" charset="-122"/>
              </a:rPr>
              <a:t>693  </a:t>
            </a:r>
            <a:endParaRPr lang="en-US" altLang="zh-CN" sz="3600" b="1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9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9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1000"/>
                                        <p:tgtEl>
                                          <p:spTgt spid="297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97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3" presetClass="entr" presetSubtype="1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297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97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4" presetID="3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1000"/>
                                        <p:tgtEl>
                                          <p:spTgt spid="297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9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3" presetID="3" presetClass="entr" presetSubtype="1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29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7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29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1" presetID="3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1000"/>
                                        <p:tgtEl>
                                          <p:spTgt spid="297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showWhenStopped="0"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4" grpId="0"/>
      <p:bldP spid="29705" grpId="0"/>
      <p:bldP spid="29706" grpId="0"/>
      <p:bldP spid="29714" grpId="0"/>
      <p:bldP spid="29715" grpId="0"/>
      <p:bldP spid="29716" grpId="0"/>
      <p:bldP spid="29723" grpId="0"/>
      <p:bldP spid="29724" grpId="0"/>
      <p:bldP spid="29725" grpId="0"/>
      <p:bldP spid="29729" grpId="0"/>
      <p:bldP spid="29730" grpId="0"/>
      <p:bldP spid="29731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https://d.book118.com/807060002112006054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1_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340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6">
      <vt:lpstr>Arial</vt:lpstr>
      <vt:lpstr>Calibri</vt:lpstr>
      <vt:lpstr>宋体</vt:lpstr>
      <vt:lpstr>黑体</vt:lpstr>
      <vt:lpstr>楷体</vt:lpstr>
      <vt:lpstr>Times New Roman</vt:lpstr>
      <vt:lpstr>楷体_GB2312</vt:lpstr>
      <vt:lpstr>微软雅黑</vt:lpstr>
      <vt:lpstr>Office Theme</vt:lpstr>
      <vt:lpstr>探究建构《乘法王国探秘》——探秘两、三位数乘一位数的算理算法    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你收获了什么？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你收获了什么？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2024-09-28T22:11:03.159</cp:lastPrinted>
  <dcterms:created xsi:type="dcterms:W3CDTF">2024-09-28T14:11:03Z</dcterms:created>
  <dcterms:modified xsi:type="dcterms:W3CDTF">2024-09-28T14:11:05Z</dcterms:modified>
</cp:coreProperties>
</file>