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EAD9D-45CF-4847-B504-615D1928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E01D0-510A-4269-A842-E773FAA97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9EB46-9A0F-4170-A344-7236E7972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B7541-35AF-47E5-80E8-37B9B98F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DA9F06-D759-4C28-91D2-580F1B905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13881-0E72-436F-BD4E-2902439D1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7DA3C9-2851-407A-827A-CC996A3ED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87A94-2739-40AA-836D-5EFDB3988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91875-27F9-4A48-BE34-760CFD6DA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3824B-AA9D-4879-A20E-8CA972AC7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123DB-F7B5-475D-BD2B-174E1083B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6203205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北京市水痘管理规范试行重点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水痘概述与流行病学特点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北京市水痘疫情现状分析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预防接种策略与实施方案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临床治疗与护理规范要点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校园防控措施与建议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水痘概述与流行病学特点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水痘是一种由水痘-带状疱疹病毒引起的急性呼吸道传染病，以皮肤黏膜分批出现斑丘疹、水疱和结痂为特征。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主要通过空气飞沫经呼吸道传播，也可因接触被病毒污染的衣物、用具等而感染。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水痘定义及传播途径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水痘一年四季均可发生，但以冬春季为高发季节。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65" r="876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人群普遍易感，但多见于儿童，以1-6岁为发病高峰。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水痘在全球范围内均有分布，但发病率和流行强度因地区、季节和人群的不同而有所差异。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高危人群及影响因素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未接种过水痘疫苗或未感染过水痘病毒的人群，尤其是儿童、青少年和免疫力低下者。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人口密度高、卫生条件差、医疗水平低等因素均可能促进水痘的传播和流行。同时，气候变化、人口流动等自然和社会因素也可能对水痘的流行产生影响。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北京市水痘疫情现状分析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近年来，北京市水痘发病率呈现波动上升趋势，尤其在冬春季高发。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发病率波动上升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各年龄段均有发病，以5-9岁和15-19岁两个年龄段为主。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年龄分布广泛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随着病毒变异和人群免疫水平变化，重症水痘病例占比有所上升。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重症病例占比增加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近年水痘发病趋势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北京市各区县水痘发病率存在差异，部分区县发病率较高。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水痘发病具有明显的季节性，冬春季为高发季节，与气温、湿度等气象因素密切相关。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地域分布与季节性特征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季节性明显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地域分布不均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宣传教育不到位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公众对水痘的认知程度不够，缺乏自我防护意识，容易造成疫情扩散。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部分人群水痘疫苗接种率不足，导致易感人群积累，疫情传播风险加大。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诊疗不规范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部分医疗机构对水痘诊疗不规范，存在误诊、漏诊现象，影响疫情防控效果。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预防接种策略与实施方案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88" r="1668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为加强水痘防控工作，北京市制定了水痘管理规范试行方案，其中预防接种是重要措施之一。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主要为1-12岁儿童，以及未患过水痘的易感人群。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自愿、知情、同意原则，免费接种。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接种原则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预防接种政策解读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共接种2剂次，第一剂在12-15月龄接种，第二剂在4-6岁接种。两剂次间隔不少于3个月。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接种前应了解疫苗相关知识，告知医生自身身体状况、药物使用情况等；接种后应留观30分钟，注意局部反应和全身反应情况，如出现异常应及时就医。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疫苗接种程序及注意事项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https://d.book118.com/807062032053006036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2024-09-11T07:08:15.801</cp:lastPrinted>
  <dcterms:created xsi:type="dcterms:W3CDTF">2024-09-10T23:08:15Z</dcterms:created>
  <dcterms:modified xsi:type="dcterms:W3CDTF">2024-09-10T23:08:17Z</dcterms:modified>
</cp:coreProperties>
</file>