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A579A-EC17-4A79-9974-B3E1391F0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2EE46-3B25-458E-A730-28C7F1DB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BAA7D-0FB2-4008-9EF3-C408B4B1E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C97A7-0737-4259-A207-02D5DEEC5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2519F1-4FCF-439C-8D51-617A4D581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F2762-4A1B-4335-ADA3-268EA653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B7F2FB-933A-4B9E-B492-84747B24F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AF4F2-AAB2-417D-A312-20E43DA82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A7245-0627-4DA0-A1CD-9AAD41CD0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CDA84-1B01-46EE-923E-1E05BFDFA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ECAA2-F0E0-4221-9431-B52C07AE3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64110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污泥处理行业供需趋势及投资风险研究报告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88479" y="5357665"/>
            <a:ext cx="3215042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88479" y="5886341"/>
            <a:ext cx="3215042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污泥处理行业概述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污泥处理行业供需趋势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污泥处理行业投资风险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污泥处理行业投资机会与建议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未来污泥处理行业展望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污泥处理行业概述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污泥处理是指对污水处理过程中产生的污泥进行减量、稳定、无害化及资源化的处理过程，主要包括污泥的浓缩、稳定、调理、脱水、焚烧、填埋等环节。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污泥处理是污水处理的重要组成部分，对于保护环境、改善水质和促进资源循环利用具有重要意义。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污泥处理定义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改善水质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促进资源循环利用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889" r="9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4" r="566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722" r="5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污泥处理行业的重要性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污泥中含有大量的有机物、重金属和病原体等有害物质，如果不进行妥善处理，会对环境造成严重污染。污泥处理能够减少污泥中的有害物质，降低对环境的危害。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污泥处理能够减少污水中的污染物质，提高污水处理的效果，进一步改善水质。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污泥中富含有机物和营养元素，通过适当的处理和资源化利用，可以转化为肥料、生物质能源等资源，实现资源的循环利用。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污泥处理行业的发展历程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早期的污泥处理主要是以处置为主，采用简单的填埋、堆肥等方法进行处理。这个阶段的主要目的是减少污泥的体积和消除其异味。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随着环境保护意识的提高和污水处理技术的进步，人们开始重视污泥的无害化处理，采用更为先进的处理技术，如厌氧消化、好氧发酵等，以实现污泥的减量、稳定和无害化。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污泥处理行业已经进入了成熟阶段，处理技术不断升级和完善，同时更加注重污泥的资源化利用。各种先进的处理技术如机械脱水、焚烧、热解等技术得到了广泛应用，同时结合生物技术、膜技术等手段实现更为高效的处理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污泥处理行业供需趋势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技术进步推动供给增长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随着科技的不断进步，新的污泥处理技术不断涌现，提高了处理效率，降低了处理成本，从而推动了供给的增长。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政策支持促进供给扩大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政府对环保产业的支持力度不断加大，通过政策扶持和财政补贴等方式，鼓励企业加大污泥处理设施建设和运营，从而扩大了供给能力。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市场竞争推动供给优化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随着越来越多的企业进入污泥处理市场，市场竞争日趋激烈，企业为了获得竞争优势，不断加大技术研发和产品创新力度，提升供给质量。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50" r="22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城市化进程推动需求增长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随着城市化进程的加速，城市污水的排放量不断增加，对污泥处理的需求也随之增长。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环保政策拉动需求增加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政府对环保要求的提高，推动了污泥处理市场的需求增长。例如，地方政府对污泥处理的标准和监管力度不断加强，从而增加了对污泥处理服务的需求。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基础设施建设加速需求释放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随着基础设施建设的加速，特别是水务领域的投资增加，对污泥处理的需求也进一步释放。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860" r="3186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市场调节在供需平衡中的作用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市场机制在供需平衡中起到关键作用。通过价格机制、竞争机制等手段，市场可以自动调节供需关系，实现供需平衡。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技术进步对供需平衡的积极影响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技术进步提高了供给能力，满足了更多、更复杂的需求，有助于实现供需平衡。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政策调整对供需平衡的影响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政府政策对供需平衡具有重要影响。例如，政府可以通过调整税收、补贴等政策手段，调节市场供需关系。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污泥处理行业投资风险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https://d.book118.com/807064110102006025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2024-08-30T01:20:39.756</cp:lastPrinted>
  <dcterms:created xsi:type="dcterms:W3CDTF">2024-08-29T17:20:39Z</dcterms:created>
  <dcterms:modified xsi:type="dcterms:W3CDTF">2024-08-29T17:20:41Z</dcterms:modified>
</cp:coreProperties>
</file>