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EA021-8FE7-49ED-BF61-74ECD5BCE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5BAD-E108-46E7-8809-C0428DCA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D89B-C59F-44DB-B846-477A2A866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9381A-E1F9-4968-A77B-4005759B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3A7C0-5F9E-47EE-9AB3-53248A94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814CE-5E6B-4436-9FEA-91A9F12E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ACB37-23FE-483F-ACEE-0D8ABABC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A0FA0-B0E4-4486-8D9B-7A1F2FC83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E49DD-6785-475E-AC03-D12C7028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F2748-CA59-4DD4-A6A1-B1A9782F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0D7A-72F4-42AC-8A50-10A8A0EC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65012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疾病预防教案中班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集体生活中的疾病预防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特殊时期的疾病预防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疾病预防基础知识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疾病是人体内部或外部的不正常状态，可能导致身体不适、功能失调或死亡。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疾病发生原因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疾病有多种分类方式，如传染病、慢性病、遗传病等。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疾病的发生与多种因素有关，如环境因素、生活方式、遗传因素等。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疾病对人类的身体健康造成危害，影响日常生活和工作。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疾病还可能对患者的心理状态产生负面影响，如焦虑、抑郁等。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疾病给社会带来巨大的经济负担和医疗资源压力。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疾病对人类的影响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预防疾病有助于提高人们的生活质量，减少身体不适和心理负担。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预防疾病可以减少医疗资源的消耗，减轻医疗体系的负担。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预防疾病有助于人们保持健康，延长寿命。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促进健康长寿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常见疾病的预防方法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51" r="252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感冒是一种常见的呼吸道疾病，可以通过增强免疫力、保持室内空气流通、勤洗手等方法预防。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保证充足的睡眠、适当的运动和均衡的饮食，有助于提高免疫力，减少感冒的发生。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经常开窗通风，避免长时间待在密闭的环境中，有助于减少病毒传播。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用肥皂和流动水勤洗手，或者使用含有至少60%酒精的手消毒液，可以有效地减少病毒在手上的存活时间。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腹泻是一种常见的消化系统疾病，可以通过注意饮食卫生、避免食用不洁食品、保持水源清洁等方法预防。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避免食用过期、变质的食品，尽量少吃生冷食品，养成餐前洗手的习惯。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不在街边摊贩购买食品，尽量选择卫生条件良好的餐馆就餐。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避免食用不洁食品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饮用清洁卫生的水，尽量不喝生水或不洁净的水。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保持水源清洁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肺炎是一种常见的呼吸道疾病，可以通过加强锻炼、保持室内空气流通、接种疫苗等方法预防。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适当的运动可以增强身体免疫力，减少感染肺炎的风险。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避免长时间待在密闭的环境中，经常开窗通风，有助于减少病毒传播。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根据当地疫情和医生的建议，及时接种肺炎疫苗，可以有效地预防肺炎的发生。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近视眼是一种常见的眼科疾病，可以通过保持正确的阅读姿势、控制用眼时间、定期检查等方法预防。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保持正确的阅读姿势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阅读时应该保持正确的姿势，如视线不低于10英寸(25厘米)，保持适当的距离和角度。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长时间用眼会导致眼睛疲劳和近视眼的发生，应该适当休息和控制用眼时间。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定期进行眼科检查可以及早发现近视眼的迹象，及时采取有效的干预措施。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个人卫生习惯的培养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https://d.book118.com/807065012051006043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2024-09-17T02:28:03.302</cp:lastPrinted>
  <dcterms:created xsi:type="dcterms:W3CDTF">2024-09-16T18:28:03Z</dcterms:created>
  <dcterms:modified xsi:type="dcterms:W3CDTF">2024-09-16T18:28:05Z</dcterms:modified>
</cp:coreProperties>
</file>