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948A7-48A0-4C02-A5A3-8178C6A8A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C83EE-1491-44CC-9324-AAFF3B78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21D04-0734-4CEC-B925-6C750D24C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9ED0A-8684-4F1D-B383-F80F8FA3F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ABE6D-74AE-4BED-800F-E7C18BCC9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662AD-CBAA-448C-89DA-0C6812AE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BE97A-BB88-499E-8FB3-B1E34767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A17B9-C6EA-4581-B177-1654A89E3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854DF-FDA6-4F28-838C-9262B3E01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50D34-B685-437C-BCCD-26451FA4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4AB0-4A97-4577-A988-85E5102E0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0215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预防儿童近视培训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儿童近视的现状与影响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预防儿童近视的方法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学校和家庭的共同责任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儿童近视的早期发现与干预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近视是指眼睛在调节松弛状态下，来自5米以外的平行光线经眼的屈光系统折射后，不能聚焦在视网膜上，而是聚焦在视网膜之前，导致视网膜上的投影模糊不清。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近视的主要症状是远视力减退，看远处目标时模糊不清，近视力正常。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近视度数越高，远视力越差。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83" r="1188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359" r="1135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959" b="2095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按照程度分类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按照屈光分类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轻度近视（300度以下），中度近视（300-600度），高度近视（600度以上）。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轴性近视（眼球前后轴长度增加），曲率性近视（角膜或晶状体曲率过大），指数性近视（屈光介质折射率过高）。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高度近视具有遗传倾向，父母双方或一方有高度近视，孩子发生近视的几率较高。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长时间近距离看电子屏幕、看书、写字等，导致眼睛过度调节和疲劳，引发近视。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不良用眼习惯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缺乏户外活动和运动，长时间待在室内，对眼睛健康不利。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缺乏户外活动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如缺乏睡眠、饮食不均衡、身体疾病等也可能影响眼睛健康，导致近视发生。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儿童近视的现状与影响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近视在儿童中的发病率逐年上升，特别是在城市中的学龄儿童中更为普遍。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长时间近距离使用电子设备、不良的阅读习惯和缺乏户外活动是导致儿童近视的主要原因。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儿童近视的现状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近视可能导致视力模糊，影响学习和阅读，降低生活质量。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影响学习和生活质量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因近视而产生的自卑感、压力和不自信可能对孩子的心理健康产生负面影响。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高度近视可能增加眼睛病变的风险，如视网膜脱落、青光眼等。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儿童近视的影响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控制使用电子设备时间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限制儿童使用电视、电脑、手机等电子设备的时间，特别是连续使用时间。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保持正确的阅读姿势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监督孩子保持正确的阅读姿势，如保持适当的距离、调整光线亮度等。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增加户外活动时间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鼓励孩子多参与户外活动，有助于缓解眼睛的压力，预防近视。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定期进行视力检查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定期带孩子进行视力检查，及早发现近视问题并采取相应措施。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儿童近视的预防措施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预防儿童近视的方法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控制用眼时间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合理安排学习时间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儿童连续用眼时间不宜超过40分钟，学习期间适当休息，放松眼睛。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控制使用电子产品时间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限制儿童使用电子产品的时间，特别是手机、平板电脑等，使用时间应控制在每天1-2小时以内。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鼓励儿童多参与户外活动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户外活动有助于缓解眼睛的压力，预防近视的发生。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避免长时间低头看书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看书时应该坐直，不要长时间低头，以免对眼睛造成过度的压力。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正确使用电子产品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儿童在使用电子产品时，应保持适当的距离，同时注意调整屏幕的高度和角度，避免长时间低头或仰视。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调整学习桌椅高度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确保学习桌椅的高度适宜，使儿童的眼睛离书本保持一尺的距离。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保持正确的用眼姿势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鼓励家长带孩子参加户外活动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家长可以带孩子参加各种户外活动，如徒步、野营等，增加孩子户外活动的时间。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每天至少2小时的户外活动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儿童每天应至少进行2小时的户外活动，接触自然光线，有助于预防近视的发生。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利用课间休息时间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学校可以利用课间休息时间，组织学生到户外进行活动，缓解眼睛的压力。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保证足够的户外活动时间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https://d.book118.com/807102150024006033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2024-09-06T08:35:02.830</cp:lastPrinted>
  <dcterms:created xsi:type="dcterms:W3CDTF">2024-09-06T00:35:02Z</dcterms:created>
  <dcterms:modified xsi:type="dcterms:W3CDTF">2024-09-06T00:35:05Z</dcterms:modified>
</cp:coreProperties>
</file>