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B309F4-CF2D-4DD7-8031-D4AB2FC19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C7BD54-0BE2-406B-A9B0-18F739569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EA29F2-8CD1-4C2F-8348-F8DD0858C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A0C651-E108-402F-BEEA-F3A07BD6E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4EEE36-465B-4F6A-81CA-2CD26F88D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BE060E-F556-43CD-BD2E-717AF14EF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086C8E-7186-4B59-A582-37A7938AB7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A3901D-F335-4559-82BD-6EC7FAD7A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5732BF-4F9C-4372-BC6D-6D4838499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FA6723-E860-405D-BB68-8030E131D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4B3BDF-F03B-4D92-A355-5EC0B4FE3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710314114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医院透析科工作总结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透析科工作概况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透析科工作成果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透析科工作不足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透析科工作改进建议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通过总结透析科工作，发现存在的问题和不足，提出改进措施，提高医疗服务质量。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提高医疗服务质量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促进医院发展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加强科室管理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透析科作为医院重要科室之一，其工作总结对于医院整体发展具有重要意义。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通过总结透析科工作，可以加强科室管理，提高工作效率和团队协作能力。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2588" r="225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包括透析科的人员构成、设备配置、工作量等方面的情况。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透析科工作概况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包括透析治疗的效果、并发症的发生率、患者满意度等方面的评估。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医疗服务质量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包括科室内部管理制度、团队协作和沟通等方面的情况。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科室管理和团队协作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包括透析科未来的发展目标、重点任务和发展策略等方面的规划。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透析科工作概况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透析科作为医院重要科室之一，设有透析治疗室、准备室、水处理室、库房等，确保透析治疗的全流程顺利进行。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科室拥有一支专业的医护团队，包括主任医师、副主任医师、主治医师、住院医师、护士等，为患者提供全方位的透析治疗服务。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科室设置与人员配置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人员配置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科室设置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透析科主要负责急慢性肾功能衰竭患者的透析治疗，包括血液透析、腹膜透析等，同时提供透析相关的咨询、教育等服务。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工作职责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制定并执行透析治疗方案，监测患者透析过程中的病情变化，及时处理透析并发症，确保患者透析安全有效。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工作任务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工作职责与任务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患者接诊、评估病情、制定透析方案、执行透析治疗、监测病情变化、处理并发症、患者教育与随访等。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工作规范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严格遵守透析操作规范，确保透析设备的安全运行和患者的透析安全；注重医护患沟通，提高患者满意度。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工作流程与规范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透析科工作成果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2500" b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本年度透析科共接收透析患者XX人次，较去年同期增长XX%，显示出科室在透析治疗领域的专业性和影响力逐步提升。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透析治疗人次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经过规范的治疗和细致的护理，患者透析充分性得到保障，生活质量得到显著提高。根据统计数据，患者透析后的生存率、并发症发生率等关键指标均优于行业标准。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透析治疗效果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透析治疗人次与效果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调查方法与内容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通过定期发放问卷、面对面访谈等方式，收集患者对透析科医疗服务、环境设施、医护人员态度等方面的意见和建议。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调查结果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患者对透析科的满意度整体较高，其中医疗技术水平、医护人员服务态度、环境设施等方面得分均超过90分。针对患者提出的改进意见，科室已制定相应措施进行改进。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患者满意度调查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科研成果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本年度透析科在科研方面取得显著成果，共发表学术论文XX篇，其中SCI论文XX篇；获得国家级科研项目XX项，省部级科研项目XX项。这些成果展示了科室在透析领域的学术水平和研究实力。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学术交流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透析科积极参与国内外学术会议和交流活动，共派出医护人员XX人次参加各类学术会议，并邀请国内外知名专家来院进行学术交流和技术指导。通过对外交流与合作，提高了科室的学术影响力和整体医疗水平。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科研成果与学术交流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https://d.book118.com/807103141142006031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2024-09-04T05:50:53.627</cp:lastPrinted>
  <dcterms:created xsi:type="dcterms:W3CDTF">2024-09-03T21:50:53Z</dcterms:created>
  <dcterms:modified xsi:type="dcterms:W3CDTF">2024-09-03T21:50:55Z</dcterms:modified>
</cp:coreProperties>
</file>