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A6E7F3-AD35-4B39-8C5C-74A97AF1A0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2DD866-B88D-46CD-AC13-A4EFF7B0D0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C710B-A652-4BC1-A576-13F2EA99A5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4AAF0E-08BE-48EC-B4BB-5AE13C277A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6EC26C9-3F76-4053-A1F7-78A603EDC7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3EA71A5-8A72-40EA-9734-0A47AB4055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C19E220-3ED0-40EE-A203-776BF7EA86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5CA6E9-6CA4-4E16-A413-AA7182AB1E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9746A2-383C-4BD4-AD98-CFD84BC1CA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D114FB-DB13-4AA4-8524-5B3FC16DB2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5C5985-88B1-43A7-9DF3-D195484A61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7103145014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市政工程施工与质量验收规范验收标准解析详解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市政工程施工规范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质量验收标准解析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常见问题及解决方案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新技术与未来展望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321" r="5321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提高市政工程施工质量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统一质量标准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促进市政工程行业的发展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通过对验收标准的解析，确保市政工程施工质量的可靠性和稳定性，减少工程质量问题。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通过规范验收标准，实现市政工程施工质量的统一评价，为工程质量的监管提供依据。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通过规范和标准化市政工程施工与质量验收，提高整个行业的施工水平，促进市政工程行业的健康发展。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市政工程的重要性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市政工程涉及城市基础设施的建设，如道路、桥梁、排水、照明等，对城市的正常运行至关重要。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市政工程施工质量直接关系到城市的形象和面貌，高质量的市政工程能够提升城市的形象和美誉度。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市政工程与市民生活息息相关，保障市民的基本生活需求，如交通出行、用水用电等。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保障城市基础设施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提升城市形象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服务市民生活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市政工程施工规范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施工组织设计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现场勘查与测量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材料与设备准备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施工前的准备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对施工现场进行实地勘查，了解地形、地貌、地下管线等情况，并进行必要的测量工作。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根据施工需要，提前采购和租赁所需的材料和设备，确保其质量和数量符合要求。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根据工程规模、特点等因素，制定详细的施工组织设计，包括施工方案、进度计划、资源配置等。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施工过程中的要求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施工质量控制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建立严格的质量管理体系，对施工过程中的各道工序进行质量检查和控制，确保工程质量符合设计要求。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施工安全控制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制定安全管理制度和应急预案，加强施工现场的安全管理，防止安全事故的发生。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施工进度控制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根据施工组织设计，合理安排施工进度，确保工程按期完成。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后期维护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定期对市政设施进行维护和保养，确保其正常运行和使用安全。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竣工验收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完成施工后，组织相关单位进行竣工验收，确保工程符合设计要求和质量标准。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质量保修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按照合同约定，对工程进行质量保修，并对出现的质量问题进行及时处理。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施工后的维护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质量验收标准解析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市政工程施工质量必须符合国家法律法规和相关标准的强制性要求。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符合国家法律法规和相关标准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市政工程必须能够安全使用，不得存在安全隐患。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确保安全使用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市政工程施工应尽量减少对环境的负面影响，采取环保措施。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考虑环境影响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质量验收的基本原则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https://d.book118.com/807103145014006051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2024-09-23T22:55:37.860</cp:lastPrinted>
  <dcterms:created xsi:type="dcterms:W3CDTF">2024-09-23T14:55:37Z</dcterms:created>
  <dcterms:modified xsi:type="dcterms:W3CDTF">2024-09-23T14:55:39Z</dcterms:modified>
</cp:coreProperties>
</file>