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3E548B-BB12-43EF-A896-02C21F3904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A9B222-80B5-4022-A1B1-056BBF226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5B54C8-223A-4210-AE11-F56AD14F99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707C66-4C0B-4193-8E65-E191C648CF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2726DE-E3C3-49E8-8514-6E5B49990B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01DCAD-7569-4EEB-AD95-32867D790B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77F09B-DA2B-43B3-A412-90E343B3C3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9F41D5-3305-4916-BF59-1D7CC82D20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F50A67-6C58-487F-A164-3FE7387D70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A7799D-9D23-449E-BD58-8E930859C2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16CEB9-3EE8-428C-9FED-3FFF815BAA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103152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电力系统的稳定性分析</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电力系统稳定性的基本概念</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电力系统稳定性的影响因素</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电力系统稳定性分析方法</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电力系统稳定性控制策略</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电力系统稳定性案例分析</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随着电力工业的发展，电力系统的规模不断扩大，复杂性不断增加，电力系统的稳定性问题日益突出。电力系统稳定性是电力系统安全运行的基础，对于保障社会经济发展具有重要意义。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电力系统稳定性的重要性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新能源、分布式电源等大量接入电力系统，电力系统的动态特性变得更加复杂，传统的电力系统稳定性分析方法已无法满足需求。因此，深入研究电力系统稳定性分析方法，提高电力系统的稳定性水平，是当前电力工业发展的重要课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电力系统稳定性研究的必要性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静态稳定性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指电力系统在受到小扰动后，能够自动回复到原来的运行状态的能力。静态稳定性主要取决于电力系统的网络结构和参数、负荷特性以及发电机的励磁调节等因素。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动态稳定性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指电力系统在受到大扰动后，能够保持同步运行的能力。动态稳定性主要取决于电力系统的动态元件（如发电机、负荷等）的动态特性和相互作用。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6125" r="36125"/>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电力系统稳定性的定义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7844" r="27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分析目的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通过对电力系统的稳定性进行分析，可以了解系统的稳定性能，找出可能存在的稳定性问题，为电力系统的规划、设计、运行和管理提供科学依据。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研究范围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电力系统稳定性分析涉及电力系统的各个方面，包括发电、输电、配电和用电等各个环节。具体研究内容包括系统建模、稳定性分析方法、稳定性控制策略等。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分析目的和研究范围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电力系统稳定性的基本概念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静态稳定性是指电力系统在受到小扰动后，能够自动恢复到原来运行状态的能力。</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静态稳定性主要取决于系统的结构和参数，如发电机的励磁系统、负荷特性等。</a:t>
            </a:r>
          </a:p>
        </p:txBody>
      </p:sp>
      <p:pic>
        <p:nvPicPr>
          <p:cNvPr id="6" name="Picture 6"/>
          <p:cNvPicPr>
            <a:picLocks noChangeAspect="1"/>
          </p:cNvPicPr>
          <p:nvPr/>
        </p:nvPicPr>
        <p:blipFill>
          <a:blip r:embed="rId2"/>
          <a:srcRect t="31229" b="3122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提高静态稳定性的措施包括改善发电机的励磁系统性能、优化负荷特性等。</a:t>
            </a:r>
          </a:p>
        </p:txBody>
      </p:sp>
      <p:pic>
        <p:nvPicPr>
          <p:cNvPr id="10" name="Picture 10"/>
          <p:cNvPicPr>
            <a:picLocks noChangeAspect="1"/>
          </p:cNvPicPr>
          <p:nvPr/>
        </p:nvPicPr>
        <p:blipFill>
          <a:blip r:embed="rId4"/>
          <a:srcRect t="7742" b="77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静态稳定性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暂态稳定性是指电力系统在受到大扰动后，如短路故障、切机等，能够保持同步运行的能力。</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暂态稳定性的分析通常需要考虑发电机的功角稳定性、电压稳定性和频率稳定性等方面。</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提高暂态稳定性的措施包括采用快速保护装置、优化发电机的励磁系统和调速系统等。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暂态稳定性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动态稳定性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动态稳定性是指电力系统在受到连续的小扰动或大扰动后，能够保持长期稳定运行的能力。</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动态稳定性的分析需要考虑系统的动态特性和控制策略，如负荷变化、发电机出力调整等。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提高动态稳定性的措施包括优化电力系统的控制策略、提高发电机的调节性能等。</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电压稳定性是指电力系统在受到扰动后，能够保持电压水平在允许范围内的能力。</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电压稳定性的分析需要考虑负荷特性、无功功率平衡和电压调节等方面。</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提高电压稳定性的措施包括优化无功功率平衡、改善负荷特性、采用电压调节装置等。</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电压稳定性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电力系统稳定性的影响因素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4125" r="14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负荷分布不均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负荷在地理位置和时间上的分布不均会对电力系统的稳定性产生不利影响。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负荷增长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随着经济发展和人口增长，电力负荷不断增长，对电力系统的稳定性产生影响。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负荷波动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电力负荷的波动会导致系统频率和电压的波动，进而影响电力系统的稳定性。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负荷变化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583" r="1658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发电机组故障</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发电机组的意外停机或出力减少会降低电力系统的稳定性。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燃料供应问题</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燃料供应不足或中断会影响发电机组的正常运行，进而影响电力系统的稳定性。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新能源发电的波动性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风能、太阳能等新能源发电具有波动性，会对电力系统的稳定性产生影响。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发电出力变化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电网的扩建和改造会改变电力系统的网络结构，对电力系统的稳定性产生影响。</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电网扩建</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输电线路的故障会导致电力传输中断或降低传输效率，影响电力系统的稳定性。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输电线路故障</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电力电子设备在电力系统中的应用会改变系统的动态特性，对电力系统的稳定性产生影响。</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电力电子设备的应用</a:t>
            </a:r>
          </a:p>
        </p:txBody>
      </p:sp>
      <p:pic>
        <p:nvPicPr>
          <p:cNvPr id="9" name="Picture 9"/>
          <p:cNvPicPr>
            <a:picLocks noChangeAspect="1"/>
          </p:cNvPicPr>
          <p:nvPr/>
        </p:nvPicPr>
        <p:blipFill>
          <a:blip r:embed="rId2"/>
          <a:srcRect l="14600" r="146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网络结构变化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断路故障</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断路故障会导致电力传输中断，影响电力系统的稳定性和供电可靠性。</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保护装置误动或拒动</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保护装置是保障电力系统稳定运行的重要设备，其误动或拒动会对电力系统的稳定性产生严重影响。</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短路故障</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短路故障是电力系统中常见的故障之一，会导致系统电压降低、电流增大，严重影响电力系统的稳定性。</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8" name="Picture 18"/>
          <p:cNvPicPr>
            <a:picLocks noChangeAspect="1"/>
          </p:cNvPicPr>
          <p:nvPr/>
        </p:nvPicPr>
        <p:blipFill>
          <a:blip r:embed="rId2">
            <a:alphaModFix/>
          </a:blip>
          <a:srcRect l="10831" r="10831"/>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电力系统故障</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https://d.book118.com/807103152154006036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2024-09-11T23:01:22.421</cp:lastPrinted>
  <dcterms:created xsi:type="dcterms:W3CDTF">2024-09-11T15:01:22Z</dcterms:created>
  <dcterms:modified xsi:type="dcterms:W3CDTF">2024-09-11T15:01:24Z</dcterms:modified>
</cp:coreProperties>
</file>