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05F7-F2E1-4CD9-BEF6-F3EC78CF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4F79-EE58-4CFC-8A49-5EDEB1C3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3E7F5-EADA-4CCA-9227-31C8B0A9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F2DA1-7332-4177-96AF-CF721D3F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B79D3-37F8-45A7-9A51-6CDAB9A5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6B374-72C8-40D7-9A06-8D8507CA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557D1-6829-4070-866D-0EEFAF22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B3CC4-2D8F-4AC4-ACBE-1E3B829ED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2E57A-BF91-4DED-92D0-E931702D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2BAF2-5686-431C-A34C-9F59B17E4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82AC-29B9-44EE-9DEE-4F249F2D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3166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化学品管理的风险评估与预测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化学品风险评估实践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预测技术在化学品管理中应用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案例分析：某企业化学品风险评估与预测实践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根据化学品的物理、化学性质，毒性和环境危害等，将化学品分为不同的类别，如易燃、易爆、有毒、腐蚀等。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通过对化学品的有效管理，可以降低其对人体健康和环境造成的潜在危害。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化学品管理是实现绿色化学和可持续发展的重要环节，有助于推动经济、社会和环境的协调发展。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国际管理趋势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国内外管理现状及趋势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对化学品管理的重视程度不断提高，各国纷纷加强化学品管理法规的制定和执行，推动全球化学品管理向更加严格、科学的方向发展。同时，随着新技术、新方法的不断涌现，化学品管理也将面临新的机遇和挑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我国已经建立了一套相对完善的化学品管理体系，包括法律法规、标准规范、监管机制等方面，但仍存在一些问题和挑战。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风险评估是对化学品在生产、储存、运输、使用及废弃等过程中可能产生的危害进行识别、分析和评价的过程。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通过风险评估，可以确定化学品的危害程度、影响范围及发生概率，为制定科学有效的管理措施提供重要依据。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风险评估有助于保障人类健康和环境安全，促进化学品的可持续发展。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" b="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在评估过程中，需要综合考虑化学品的物理化学性质、毒性数据、暴露途径和暴露量等因素。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风险评估流程包括危害识别、剂量-反应关系评估、暴露评估和风险表征等步骤。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风险评估方法包括定性评估、半定量评估和定量评估等，根据具体情况选择合适的方法进行评估。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常见风险类型包括物理风险、化学风险、生物风险和环境风险等。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物理风险主要涉及化学品的爆炸、火灾、泄漏等事故；化学风险主要涉及化学品的毒性、腐蚀性等危害；生物风险主要涉及化学品对生物体的影响；环境风险主要涉及化学品对环境的污染和破坏。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需要借助专业仪器和检测方法，对化学品进行全面细致的分析和检测，以确定可能存在的风险类型和危害程度。同时，还需要对生产、储存、运输、使用及废弃等各环节进行严格监控和管理，确保化学品的安全可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化学品风险评估实践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MSDS重要性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MSDS包含信息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MSDS解读方法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物料安全数据表（MSDS）解读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名称、成分、危险性概述、急救措施、消防措施、泄漏应急处理、操作处置与储存、接触控制/个体防护、理化特性、稳定性和反应性、毒理学资料、生态学资料、废弃处置、运输信息、法规信息和其他信息等16个部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提供有关化学品的全面信息，是化学品生产、贸易、使用企业了解市场、掌握化学品安全性的重要渠道，也是制定化学品安全标签、进行危险性鉴别分类的重要依据。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需要具备一定的专业知识和经验，一般由专业的化学品安全评估人员或机构进行解读，以确保准确理解MSDS中的信息，并正确应用于实际工作中。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识别化学品可能对人体健康和环境造成的危害，包括物理危害（如爆炸、火灾等）和化学危害（如毒性、腐蚀性等）。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评估人员接触化学品的方式和程度，包括接触时间、频率、浓度等，以确定人员暴露于化学品的实际风险。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采用定性和定量相结合的方法，包括文献调研、实验测试、模型预测等，以确保评估结果的准确性和可靠性。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危害辨识与暴露评估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根据化学品的危害程度和暴露评估结果，将化学品划分为不同的风险等级，如高风险、中风险、低风险等。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针对不同风险等级的化学品，制定相应的防控措施，包括工程技术措施、管理措施、个体防护措施等，以降低化学品的风险。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化学品的风险进行评估和审查，根据实际情况调整风险等级和防控措施，以确保化学品的安全使用和管理。同时，加强员工培训和教育，提高员工的安全意识和操作技能，也是降低化学品风险的重要措施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风险等级划分与防控措施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预测技术在化学品管理中应用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https://d.book118.com/807103166121006043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2024-09-17T13:14:58.761</cp:lastPrinted>
  <dcterms:created xsi:type="dcterms:W3CDTF">2024-09-17T05:14:58Z</dcterms:created>
  <dcterms:modified xsi:type="dcterms:W3CDTF">2024-09-17T05:15:00Z</dcterms:modified>
</cp:coreProperties>
</file>