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15D9BF9-4C85-4C08-BE00-CAFAA322DC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AF71F7-537A-4A95-8B65-BFFB6B5A99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2CC5843-F9B7-4E95-A61D-DC86FB62C0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4A4F19B-C605-44A9-9F2F-68956A465F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847DF2E-FC26-479E-B0D2-F1A1A89EED5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5F84726-FE78-4169-9D4E-B8A8BC3825E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6E57E2F-6E77-4D33-A8F6-7B540294DF6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B945D2-5923-41CD-BAA0-2F76B1E4BE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4A31FC-3825-421D-9A77-4B3ED6C1CC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48D93F-C733-42BF-8A98-B0167EBCBE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F63CCB-A082-43FB-A976-EB07659548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7104066136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人际交往与沟通</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人际交往的基本概念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有效沟通的技巧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人际关系的发展阶段与策略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人际关系与工作生活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人际关系与心理健康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实践与应用：人际交往与沟通的案例分析</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人际交往的基本概念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910" r="3091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6913" r="2691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人际交往是人类社会中个体之间相互影响、相互作用的过程，涉及到语言、非语言等多种沟通方式。</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根据交往目的和性质，人际交往可分为亲情交往、友谊交往、工作关系交往等。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人际交往的定义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人际交往是人类社会生活的重要组成部分，通过与他人建立关系，获得情感支持和实质性帮助。</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社会支持</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信息交流</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1670" r="1167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心理健康</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111" r="14111"/>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人际交往是信息传递的重要途径，人们通过交流获取新知识、新观念，促进个人和社会的进步。</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良好的人际交往对心理健康有积极影响，有助于减轻压力、缓解焦虑和抑郁等负面情绪。</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人际交往的重要性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人际关系理论强调人际关系在个体心理和社会适应中的重要性。</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8667" r="8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3062" r="13062"/>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人际关系理论</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社会认知理论关注个体如何通过自我调节和他人反馈来形成和改变社会行为。</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社会认知理论</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情感心理学研究情感在人际交往中的作用，如情绪表达、情绪调节和共情等。</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情感心理学</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人际交往的心理学基础</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有效沟通的技巧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41" b="1844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514" r="514"/>
          <a:stretch>
            <a:fillRect/>
          </a:stretch>
        </p:blipFill>
        <p:spPr>
          <a:xfrm>
            <a:off x="7771734"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倾听技巧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耐心倾听</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在沟通中保持耐心，不要打断对方，让对方充分表达自己的观点和情感。</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理解反馈</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在倾听过程中给予反馈，让对方知道你在听，并理解其意思。</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避免干扰</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避免分心，如手机、电视等，全神贯注地倾听对方。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表达时尽量用简单明了的语言，避免使用复杂的词汇或长句。</a:t>
            </a:r>
          </a:p>
        </p:txBody>
      </p:sp>
      <p:pic>
        <p:nvPicPr>
          <p:cNvPr id="6" name="Picture 6"/>
          <p:cNvPicPr>
            <a:picLocks noChangeAspect="1"/>
          </p:cNvPicPr>
          <p:nvPr/>
        </p:nvPicPr>
        <p:blipFill>
          <a:blip r:embed="rId2"/>
          <a:srcRect l="4792" r="479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清晰简洁</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使用具体实例来支持自己的观点，使表达更具说服力。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具体实例</a:t>
            </a:r>
          </a:p>
        </p:txBody>
      </p:sp>
      <p:pic>
        <p:nvPicPr>
          <p:cNvPr id="10" name="Picture 10"/>
          <p:cNvPicPr>
            <a:picLocks noChangeAspect="1"/>
          </p:cNvPicPr>
          <p:nvPr/>
        </p:nvPicPr>
        <p:blipFill>
          <a:blip r:embed="rId3"/>
          <a:srcRect t="2083" b="208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427" r="1242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在表达过程中控制情绪，避免因情绪波动而影响沟通效果。</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情感管理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表达技巧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面部表情</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通过面部表情来传达情感和态度。</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肢体语言</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保持良好的肢体语言，如眼神接触、微笑等。</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语音语调</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注意语音语调的变化，以更好地传达情感和信息。</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20917" r="2091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非语言沟通技巧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在冲突发生时保持冷静，不要让情绪左右自己的行为。</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保持冷静</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认真倾听对方的观点和诉求，了解对方的立场和利益。</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积极倾听</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在解决冲突时寻求双方的共识，寻找共同的解决方案。</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寻求共识</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解决冲突的沟通技巧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人际关系的发展阶段与策略</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维护与深化阶段</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持续投入时间和精力，维护和深化人际关系，使其更加牢固。</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稳定阶段</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双方关系稳定，能够互相支持、理解和包容。</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亲密阶段</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双方愿意分享更私密的信息，建立起深厚的情感联系。</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初始阶段</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相互认识，交换基本信息，建立初步联系。</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深入了解阶段</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开始深入了解对方的性格、兴趣、价值观等，逐渐形成信任关系。</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人际关系的发展阶段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4375" b="14375"/>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保持真实、坦诚的态度，不隐瞒、不欺骗。</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真诚待人</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尊重对方的观点、感受和需求，不强迫对方接受自己的想法。</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尊重他人</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善于倾听对方的意见和需求，同时也要敢于表达自己的想法和感受。</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倾听与表达</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关心对方的生活和工作状况，提供必要的支持和帮助。</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关心与支持</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建立良好人际关系的基本策略</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https://d.book118.com/807104066136006036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2024-09-11T18:36:42.306</cp:lastPrinted>
  <dcterms:created xsi:type="dcterms:W3CDTF">2024-09-11T10:36:42Z</dcterms:created>
  <dcterms:modified xsi:type="dcterms:W3CDTF">2024-09-11T10:36:44Z</dcterms:modified>
</cp:coreProperties>
</file>