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CEB6AE-AB6B-47FA-B1F2-1BDDFC3CD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8C4F8E-A3C2-4D9C-BB1C-B342DB08B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472795-AE20-4579-8DD2-3F465D2B7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B61F2E-415C-4470-BB87-E1D0A6ACC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7BDF5A-E20D-48AC-9134-160805D367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36121D-60A7-4B52-919E-369DA6F50D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A775A8-BCF2-429B-9589-1BE77137CF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B89B6E-1BF4-4679-836F-776173646E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950CA4-B91C-42C2-B34E-AF2180D6F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832F89-DEDE-4E10-9FD4-AD9D1C24B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56A02-0536-4A90-8DE5-19228BA8C2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0415214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输自体血护理查房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输自体血护理查房概述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输自体血护理查房的核心内容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输自体血护理查房的流程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输自体血护理查房的注意事项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输自体血护理查房的案例分析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输自体血护理查房概述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输自体血护理查房是一种针对自体输血患者的特殊护理方式，通过对患者进行全面的评估和监测，提供个性化的护理措施，以保障患者的安全和治疗效果。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输自体血护理查房强调个体化、全面性和专业性，要求护理人员具备丰富的专业知识和技能，能够根据患者的具体情况制定个性化的护理计划，并密切监测患者的病情变化和治疗效果。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75" r="24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396" b="33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输自体血护理查房的重要性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提高患者安全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输自体血护理查房能够及时发现和处理患者在输血过程中可能出现的问题，如过敏反应、感染等，从而降低患者风险，提高输血安全。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提高治疗效果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通过输自体血护理查房，护理人员能够根据患者的具体情况调整输血方案，确保患者得到最佳的治疗效果。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促进患者康复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输自体血护理查房能够提供全面的护理服务，包括心理支持、营养指导等，有助于促进患者的康复和预后。</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输自体血护理查房起源于20世纪80年代，最初主要用于手术室和重症监护室的自体输血患者。随着医学技术的不断发展和人们对自体输血认识的深入，输自体血护理查房逐渐成为一种独立的护理模式，广泛应用于临床实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随着医学技术的进步和人们对健康需求的不断提高，输自体血护理查房也在不断发展完善。未来，输自体血护理查房将更加注重个体化、精准化和智能化，以更好地满足患者的需求和提高医疗服务质量。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输自体血护理查房的历史与发展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输自体血护理查房的核心内容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对患者进行全面评估，了解其病情、血型、血红蛋白水平等指标，确保患者符合输血指征。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准备血液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签署知情同意书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确保血液来源安全可靠，对血液进行检测和筛选，避免输血传播疾病和免疫反应。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向患者及家属详细说明输血目的、风险和注意事项，并签署知情同意书。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输血前的评估与准备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在输血前、中、后进行三查三对，核对患者身份、血型、血液信息等，确保输血正确无误。</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208" r="142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核对信息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在输血过程中严密监测患者的生命体征，如心率、血压、呼吸等，及时发现并处理异常情况。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监测生命体征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根据患者的病情和年龄等因素，合理控制输血速度，避免输血过快导致的不良反应。</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控制输血速度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输血过程中的护理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评估效果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评估输血效果，观察患者的病情是否得到改善，血红蛋白水平是否上升，及时调整治疗方案。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观察反应</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输血后观察患者是否有过敏反应、发热反应、溶血反应等输血不良反应，及时处理并记录。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健康教育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向患者及家属宣传输血后的注意事项，如注意休息、遵医嘱治疗、保持良好的生活方式等。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42" r="16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500" r="16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042" r="140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输血后的观察与护理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在输血前了解患者的过敏史，选择合适的血液成分或进行过敏试验，以预防过敏反应的发生。</a:t>
            </a:r>
          </a:p>
        </p:txBody>
      </p:sp>
      <p:pic>
        <p:nvPicPr>
          <p:cNvPr id="6" name="Picture 6"/>
          <p:cNvPicPr>
            <a:picLocks noChangeAspect="1"/>
          </p:cNvPicPr>
          <p:nvPr/>
        </p:nvPicPr>
        <p:blipFill>
          <a:blip r:embed="rId2"/>
          <a:srcRect l="5761" r="576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预防过敏反应</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如发生发热反应，应立即停止输血，给予物理降温或药物治疗，同时查明原因并预防再次发生。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处理发热反应</a:t>
            </a:r>
          </a:p>
        </p:txBody>
      </p:sp>
      <p:pic>
        <p:nvPicPr>
          <p:cNvPr id="10" name="Picture 10"/>
          <p:cNvPicPr>
            <a:picLocks noChangeAspect="1"/>
          </p:cNvPicPr>
          <p:nvPr/>
        </p:nvPicPr>
        <p:blipFill>
          <a:blip r:embed="rId3"/>
          <a:srcRect t="24" b="2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17" r="1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严格核查血液样本和输血记录，确保血型匹配，避免发生溶血反应。如发生溶血反应，应立即停止输血，采取相应治疗措施。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防止溶血反应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输血并发症的预防与处理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输自体血护理查房的流程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https://d.book118.com/807104152140006040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2024-09-13T06:26:09.124</cp:lastPrinted>
  <dcterms:created xsi:type="dcterms:W3CDTF">2024-09-12T22:26:09Z</dcterms:created>
  <dcterms:modified xsi:type="dcterms:W3CDTF">2024-09-12T22:26:11Z</dcterms:modified>
</cp:coreProperties>
</file>