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ECA79-0D57-4D28-8E23-A56E4A8FE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BFBF7-B374-4E3D-8865-0184CF190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2143C-1B4D-40F2-B229-7A28F7F46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FA348-15C5-4D67-AE35-A02615DDE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1945D5-B72A-49AE-A0DB-75F66B3F4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226C47-D194-4C99-8A36-DEE2101C4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1BAC1A-0A48-4AD4-A562-4778A782F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AF2F8-AE36-48C7-AB77-E84E32417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D1390-5BCE-4986-BE77-93099BDD4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EB845-78A9-4E2A-8AF3-A21D884E3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AD597-7924-4452-B638-D00D5851E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0511612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从事学校内勤工作的心得体会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内勤工作概述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工作中的收获与成长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对未来工作的展望与建议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学校内勤工作是学校运营不可或缺的一部分，涉及到学校的各项行政、人事、财务等管理工作，对于保障学校正常运转具有重要作用。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学校内勤工作具有繁琐性、复杂性和细致性等特点，需要工作人员具备高度的责任心和耐心，以及优秀的组织和协调能力。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内勤工作的特点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学校内勤工作的重要性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通过优化内勤工作流程和规范管理，可以提高学校运营效率，减少资源浪费和人力成本。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提高学校运营效率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一个高效、有序的内勤管理团队可以提升学校的整体形象，增强师生和家长的信任感和满意度。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提升学校形象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从事学校内勤工作可以锻炼个人的组织协调能力、沟通能力和解决问题的能力，对于个人职业发展具有积极意义。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内勤工作概述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内勤工作是指在学校等组织中，负责内部协调、管理、服务等工作的一种职位。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包括协助领导处理日常事务、管理文档资料、协调内部资源、提供后勤支持等。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0" r="10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内勤工作的定义和职责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工作繁琐、细致、多样化，需要较强的组织、协调、沟通能力。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具备高度的责任心和敬业精神，优秀的沟通能力和团队协作精神，以及较强的学习能力和适应能力。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内勤工作的特点和要求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保障学校正常运转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内勤工作是学校日常运转的重要保障，能够确保学校各项工作的顺利进行。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通过有效的内勤工作，可以协调各方资源，优化工作流程，提高工作效率。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内勤工作也是学校形象的重要展示窗口，优秀的内勤工作能够提升学校的整体形象和声誉。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内勤工作的重要性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工作中的收获与成长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提升了资源调配能力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根据工作需求，能够合理调配人力、物力等资源，确保工作顺利进行。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增强了沟通协调能力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与不同部门、人员沟通时，能够清晰表达自己的意见，积极协调解决问题。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学会了合理规划时间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在处理多项任务时，能够合理安排时间，确保每项任务都能得到妥善处理。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提高了组织协调能力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250" r="19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提高了主动服务意识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在工作中能够主动发现问题、解决问题，为师生提供更加周到的服务。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树立了正确的服务观念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认识到内勤工作是为学校师生提供服务的，始终以师生需求为导向。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强化了责任意识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明确自己的工作职责，对每项任务都能够认真负责，不推诿、不敷衍。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增强了服务意识与责任感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https://d.book118.com/807105116121006045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2024-09-20T11:02:03.024</cp:lastPrinted>
  <dcterms:created xsi:type="dcterms:W3CDTF">2024-09-20T03:02:03Z</dcterms:created>
  <dcterms:modified xsi:type="dcterms:W3CDTF">2024-09-20T03:02:04Z</dcterms:modified>
</cp:coreProperties>
</file>