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E06A4-D91A-4DF6-806F-41EACE4D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D069E-3265-4A16-8D1A-73CA08D0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ECAF9-9C88-4056-9FCA-D4412FAB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8CBDE-2C31-4714-A00C-6F746F27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EAF48-5B49-4E9F-B257-87C6B1DA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3A75B-14AC-4B87-8455-E406430B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C4E2D-4780-4032-A157-19AC365D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DC94F-028F-45FD-8843-25EE6D09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118A9-7E20-4B94-8D75-46E3841D7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2A0EC-71BC-4B1D-9089-FA0A2BE9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DF14B-0D24-485D-AAFD-E577DAD3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5145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精密零部件行业安全操作与防护策略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精密零部件行业安全操作概述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精密零部件加工过程中的安全操作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精密零部件行业劳动防护策略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精密零部件行业安全操作与防护策略案例分析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精密零部件行业安全操作概述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高度自动化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精密零部件行业通常采用高度自动化的生产设备，操作复杂，需要专业知识和技能。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精密零部件的制造要求高精度，操作过程中需严格控制温度、压力、湿度等参数。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潜在危险因素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机械故障、电气事故、高精度刀具和夹具等都可能对操作人员造成伤害。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行业特点与安全风险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通过遵守安全操作规程，可以降低事故发生的概率，保障员工的人身安全。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规范的操作流程有助于减少设备故障和生产事故，从而提高生产效率。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安全操作规程的执行有助于提升企业的形象，增强员工对企业的认同感和归属感。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根据行业特点和生产流程，制定详细的安全操作规程，包括设备操作、维护保养、应急处理等方面。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定期检查与更新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对新员工进行安全培训和教育，确保他们了解并掌握安全操作规程。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定期对安全操作规程进行检查和评估，根据需要进行更新和完善。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建立监督机制，对员工执行安全操作规程的情况进行考核，确保规程得到有效执行。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精密零部件加工过程中的安全操作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确保加工设备处于良好状态，及时发现并解决潜在的安全隐患。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制定详细的操作规程，确保员工熟悉并遵循设备操作步骤，避免误操作。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安装必要的安全防护装置，如防护罩、防护栏、紧急停止按钮等，以降低意外伤害的风险。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加工设备的安全操作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明确标识材料的性质、危险等级和存储要求，分类存放以避免混淆。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材料标识与分类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对于易燃、易爆、有毒或有腐蚀性的材料，采取特殊的处理和存储方式，确保安全。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特殊材料处理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对员工进行材料处理方面的培训，使其了解材料的特性和安全操作要求。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材料处理培训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加工材料的安全处理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定期评估加工环境的安全状况，确保符合国家和行业标准。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噪声与振动控制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采取有效措施控制噪声和振动，保护员工的听力健康和减少疲劳。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通风与照明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保持良好的通风和照明条件，降低粉尘、有害气体和视觉疲劳的风险。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加工环境的安全管理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精密零部件行业劳动防护策略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https://d.book118.com/807105145035006033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2024-09-06T12:18:47.437</cp:lastPrinted>
  <dcterms:created xsi:type="dcterms:W3CDTF">2024-09-06T04:18:47Z</dcterms:created>
  <dcterms:modified xsi:type="dcterms:W3CDTF">2024-09-06T04:18:49Z</dcterms:modified>
</cp:coreProperties>
</file>