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7D2622-569E-452C-9FFB-2E448EA4C4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BD008-E14F-4DC8-AF08-191644F85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9B6607-EF60-463E-93FB-DB3E23847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4C38F5-DFC1-41AD-A62F-859FA9450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F239EB-F8AD-4006-A017-891032984B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849460-EAF4-47B4-B477-EC2CD02468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9A6B52-C368-4734-ABB8-AB6CFF9449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51B301-B55E-4433-B92F-A71D5EE2E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2A6BF1-12A7-4738-AF5D-62A2E80D1B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B9CFC-60E7-485A-A283-32900362E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8F683-1D84-4B1A-B02F-330AA05E4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0515105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护葡萄球菌烫伤样理查房ppt课件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烫伤概述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护葡萄球菌烫伤样皮炎</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烫伤治疗与护理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护葡萄球菌烫伤样皮炎的治疗与护理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烫伤概述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烫伤是指由于高温、热水、蒸汽、火焰等热源对人体造成的伤害。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烫伤可以根据烫伤程度分为一度、浅二度、深二度和三度烫伤，也可以根据烫伤原因分为热力烫伤、化学烫伤和电击烫伤等。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烫伤的定义与分类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烫伤可以引起皮肤组织损伤，导致皮肤红肿、水疱、疼痛等症状，严重时甚至会导致休克和死亡。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烫伤可能导致皮肤感染、疤痕增生、功能障碍等后果，影响患者的生理和心理健康。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烫伤的危害与后果</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后果</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危害</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加强安全教育，提高公众对烫伤的认知和预防意识；采取有效的防护措施，如使用防护手套、防护服等；避免在危险环境下工作或生活。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处理原则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及时脱离热源，用冷水冲洗或浸泡受伤部位，降低皮肤温度；根据烫伤程度进行适当的处理和治疗，如涂抹药膏、包扎伤口等；保持创面清洁干燥，预防感染。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906" r="14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烫伤的预防与处理原则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护葡萄球菌烫伤样皮炎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护葡萄球菌烫伤样皮炎是一种由金黄色葡萄球菌产生的表皮脱落毒素引起的皮肤感染。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症状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皮肤出现红斑、水疱、大疱，并伴有疼痛和瘙痒，严重时可导致皮肤大面积脱落。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护葡萄球菌烫伤样皮炎的定义与症状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主要病因是金黄色葡萄球菌感染，该细菌可产生表皮脱落毒素，导致皮肤炎症和表皮细胞脱落。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表皮脱落毒素作用于表皮细胞，导致细胞死亡和表皮脱落。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护葡萄球菌烫伤样皮炎的病因与发病机制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护葡萄球菌烫伤样皮炎的诊断与鉴别诊断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根据临床表现和实验室检查（如细菌培养和毒素检测）进行诊断。</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鉴别诊断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需与其他原因引起的皮肤炎症和脱落进行鉴别，如湿疹、银屑病、剥脱性皮炎等。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烫伤治疗与护理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https://d.book118.com/807105151053006031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2024-09-03T12:36:01.079</cp:lastPrinted>
  <dcterms:created xsi:type="dcterms:W3CDTF">2024-09-03T04:36:01Z</dcterms:created>
  <dcterms:modified xsi:type="dcterms:W3CDTF">2024-09-03T04:36:03Z</dcterms:modified>
</cp:coreProperties>
</file>