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9B582-AA34-4EB8-A1AD-8D00144B5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0E560-AABB-44F2-9AFD-1B8BA041C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715AB-4DBA-40DD-BB89-116211D9B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4934A-72BF-4FDB-A5D8-5FCC156B9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EC6CD-BBDF-49E5-9D41-89C143C1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BBEE0-D2B9-43A7-8B49-703B28A2E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B547B-B12C-4CB0-B4B0-CF2AF4A36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551DF-6AAB-42BA-B868-2C668EBC0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FB94D-B7FA-4AC2-BD73-1663C49E2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5D3B9-64AF-423C-89B1-82B31D64F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4D658-1991-4AE0-9A11-04C9D2E4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0613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消防安全百科全书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初起火灾扑救方法与技巧分享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消防安全法律法规与政策解读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可燃物、助燃物（通常是氧气）和着火源是构成燃烧的三个要素，缺一不可。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灭火就是破坏燃烧条件使燃烧反应终止的过程。其基本原理归纳为以下四个方面：冷却、窒息、隔离和化学抑制。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易燃物品包括易燃固体、易燃液体和易燃气体等。如木材、纸张、汽油、煤气等。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危险源是指可能导致火灾发生的各种因素，包括明火、高温物体、电火花、静电放电、化学反应等。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消防安全标志是用于表明消防设施、消防设备的位置及其使用方法，以及用于指示人们安全疏散和逃生的标志。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消防安全标志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人们应根据消防安全标志的指示，迅速找到安全出口和疏散通道，并按照标志的指示采取正确的逃生和自救措施。同时，消防安全标志也可以帮助人们识别和使用各种消防设施和器材，以有效地扑救初起火灾和防止火势蔓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消防安全标志识别及使用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定期检查家庭电器线路，更换老化、破损的电线，避免超负荷用电。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确保燃气管道、阀门等设施完好，定期检查连接处是否漏气。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及时清理阳台、楼道、厨房等处的杂物，避免可燃物堆积。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在家中配备灭火器、灭火毯等消防器材，并学会正确使用。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排查电器线路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检查燃气设施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清理易燃物品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配备消防器材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2375" b="2375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4625" r="1462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家庭火灾隐患排查及整改方法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明确消防安全责任人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制定消防安全制度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加强消防宣传教育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定期进行消防演练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公共场所应明确消防安全责任人，负责消防安全工作的组织和实施。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建立健全消防安全制度，包括消防设施维护、火源管理、应急疏散等方面。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定期开展消防宣传教育活动，提高公众的消防安全意识。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组织定期的消防演练，提高员工和公众的应急疏散和自救能力。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公共场所消防安全管理制度及实施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对企业单位进行全面的火灾风险评估，识别潜在的火灾危险源。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根据评估结果，制定相应的管控策略，包括技术、管理、应急等方面的措施。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制定管控策略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确保消防设施完好有效，定期进行维护和保养。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加强消防设施维护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建立火灾应急响应机制，明确应急处置流程，确保在火灾发生时能够迅速响应。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企业单位火灾风险评估与管控策略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制定应急疏散预案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根据场所特点和人员分布情况，制定详细的应急疏散预案。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标识疏散路线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在场所内设置明显的疏散指示标识，标明疏散方向和安全出口。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定期组织应急疏散演练，提高员工和公众的应急疏散意识和能力。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不断改进预案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根据演练结果和实际情况，不断改进和完善应急疏散预案。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应急疏散预案制定和演练实施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灭火器材使用与维护保养指南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047" r="1604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适用于扑救固体、液体、气体及带电设备的初起火灾。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适用于扑救固体或非水溶性液体的初起火灾。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水基型灭火器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适用于扑救贵重设备、档案资料、仪器仪表、600伏以下电气设备及油类的初起火灾。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二氧化碳灭火器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适用于扑救可燃液体、可燃气体和可融化的固体物质以及带电设备的初起火灾。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洁净气体灭火器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常见灭火器材类型及使用范围介绍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根据不同类型的灭火器，遵循提拔握压的操作步骤，注意保持安全距离和选择合适的灭火剂。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在使用前检查灭火器是否完好有效，了解不同类型火灾的适用灭火器材，按照火灾类型选择合适的灭火器材进行扑救。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63" r="26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灭火器材正确操作方法和注意事项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日常检查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定期检查灭火器的压力表、喷嘴、软管等部件是否完好，确保灭火器处于良好状态。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对灭火器进行定期清洁和保养，确保其性能良好。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更换周期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根据灭火器的使用情况和厂家建议，及时更换过期或损坏的灭火器。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灭火器材日常检查、保养和更换周期建议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https://d.book118.com/807106131036006025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2024-08-29T16:02:24.676</cp:lastPrinted>
  <dcterms:created xsi:type="dcterms:W3CDTF">2024-08-29T08:02:24Z</dcterms:created>
  <dcterms:modified xsi:type="dcterms:W3CDTF">2024-08-29T08:02:26Z</dcterms:modified>
</cp:coreProperties>
</file>