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1FEF0-0F67-4FD5-95EE-641C0A5068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2E31A-4DBA-4A0F-9A2B-2C084DEC8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02551-C33F-48A0-839D-75504F4E0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66DBFE-E16B-4CF1-9ABD-3DEBBAF5A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04693A-AD72-4591-A399-B215F198F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05AC13C-050F-4B01-AECF-DAE5BAD0E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5ACF85-C5E9-4693-9EC4-2C42C4C16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324E4D-0876-4D65-9DDA-AD5FB0670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07C268-97AF-43C4-9ABB-9DDC16F36F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C53EE1-06CB-4B49-A04B-C644AE1626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145D0-4DAD-4628-8AC9-0B0C80D62E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100310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廉江红橙市场趋势分析报告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廉江红橙市场现状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廉江红橙市场趋势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廉江红橙市场挑战与机遇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廉江红橙市场预测与建议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250" r="1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本报告旨在分析廉江红橙市场的现状和未来趋势，为相关企业和投资者提供决策依据。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廉江红橙作为广东省湛江市廉江市特产，近年来在国内外市场受到广泛关注。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随着消费者对健康饮食的重视，廉江红橙因其独特的口感和营养价值而备受青睐。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33" r="14833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500" r="20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廉江红橙市场规模不断扩大，国内外市场需求持续增长。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7917" r="1791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廉江红橙以其果大皮薄、色泽鲜艳、肉质鲜美等特点受到消费者喜爱。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廉江红橙产业的发展带动了当地经济的增长，成为农民增收的重要途径。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廉江红橙市场现状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随着消费者对健康饮食的关注增加，廉江红橙市场仍有较大的发展空间。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廉江红橙市场规模持续扩大，近年来增长率保持在10%以上。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市场份额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廉江红橙在柑橘类水果市场中占据一定份额，但仍有提升空间。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随着品牌知名度和产品质量的提高，廉江红橙的市场份额有望进一步扩大。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消费者对廉江红橙的认知度逐渐提高，品牌影响力不断扩大。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消费者在购买廉江红橙时，最看重的是产品质量和口感，其次是价格和产地。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线上渠道成为消费者购买廉江红橙的重要途径，未来线上销售仍有较大的增长潜力。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廉江红橙市场趋势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https://d.book118.com/807110031056006043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2024-09-17T04:23:52.533</cp:lastPrinted>
  <dcterms:created xsi:type="dcterms:W3CDTF">2024-09-16T20:23:52Z</dcterms:created>
  <dcterms:modified xsi:type="dcterms:W3CDTF">2024-09-16T20:23:54Z</dcterms:modified>
</cp:coreProperties>
</file>