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410BC-08AC-4692-8715-93DF44FE2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94A8D-1435-4610-A037-E14BC2BDE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4B204-D9A6-4F37-AF9D-9CD455067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59A8FC-F07A-4662-A27B-4F3F22B2B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BB992F-D157-4BFF-B582-3DE5A93DD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C95F2D-63FC-4FE3-897A-449A54E79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B7FB38-7DDF-4A51-9011-357286C70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9841E-346B-461C-95BA-F8401C348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9FE170-F00B-408C-82FB-9B02EC837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8E3E5-0D60-40D2-81EB-55ABE3DDF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C2FFA-385A-4AA2-8E73-6ED5B689B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10131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新版《普通高等学校学生管理规定》心得体会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新版《规定》主要内容和特点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学生对新版《规定》的认知和态度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教师在新版《规定》实施中的角色与责任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学校在执行新版《规定》中的实践与探索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新版《规定》对学生管理工作的启示与意义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42" r="17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新版《普通高等学校学生管理规定》旨在全面贯彻落实党的教育方针，坚持社会主义办学方向，落实立德树人根本任务，培养德智体美劳全面发展的社会主义建设者和接班人。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贯彻落实党的教育方针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随着高等教育进入普及化阶段，高校学生管理工作面临新的形势和任务。新版规定旨在适应高等教育发展新要求，提高学生管理工作的科学化、规范化、法治化水平。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适应高等教育发展新要求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规定修订背景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规定主要内容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实施情况与效果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个人体会与建议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详细介绍新版规定的主要内容和变化，包括学生权利与义务、学籍管理、奖励与处分、校园秩序与课外活动等方面。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汇报新版规定在学校实施的情况和效果，包括学校采取的措施、取得的成效以及存在的问题和困难。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分享个人在学习和贯彻新版规定过程中的体会和收获，提出进一步改进和完善学生管理工作的建议。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简要介绍新版《普通高等学校学生管理规定》修订的背景和原因。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新版《规定》主要内容和特点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随着高等教育改革的深入推进，学生管理面临新的形势和任务，需要对学生管理规定进行修订以适应改革发展的需要。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适应高等教育改革发展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旧版《规定》已实施多年，部分内容已不适应当前学生管理工作的需要，修订新版《规定》有助于完善学生管理制度体系，提高学生管理水平。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完善学生管理制度体系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新版《规定》更加注重学生全面发展，强调学生主体地位，有助于激发学生积极性和创造性，促进学生成长成才。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修订背景及意义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修订过程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教育部组织专家对旧版《规定》进行全面梳理和评估，广泛征求高校、教育行政部门、学生及家长等各方面意见，经过多次修改完善，最终形成新版《规定》。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修订工作由教育部主导，高校、教育行政部门、专家学者、学生及家长代表等共同参与，体现了广泛参与和民主决策的原则。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81" r="16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修订过程及参与人员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强化学生主体地位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新版《规定》强调学生的主体地位，尊重学生的个性和差异，保障学生的合法权益，充分发挥学生的主体作用。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加强学生行为规范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新版《规定》对学生行为规范进行了明确规定，包括遵守宪法和法律、遵守学校规章制度、恪守学术道德、遵守考试纪律等方面，引导学生树立正确的世界观、人生观和价值观。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强化学生奖惩制度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新版《规定》对学生奖惩制度进行了完善，明确了奖励和处分的种类、条件和程序，更加注重奖励的引导作用和处分的惩戒作用相结合，激励学生积极向上、奋发有为。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完善学籍管理制度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新版《规定》对学籍管理制度进行了全面梳理和完善，包括入学与注册、考核与成绩记载、转专业与转学、休学与复学、退学、毕业与结业等方面，更加规范、科学、合理。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主要内容和特点概述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学生对新版《规定》的认知和态度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大部分学生了解新版《规定》的发布和实施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通过学校宣传、教育培训等途径，大部分学生了解到了新版《普通高等学校学生管理规定》的发布和实施。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部分学生详细了解过新版《规定》内容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一些学生通过认真阅读新版《规定》全文或参加相关解读讲座等，对规定内容有了较为详细的了解。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仍有部分学生对新版《规定》知之甚少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尽管学校进行了广泛宣传，但仍有部分学生未能充分了解新版《规定》，对其中的内容和变化知之甚少。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学生对新版《规定》的了解程度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学生对新版《规定》的认同度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有少数学生对新版《规定》的整体或部分内容持保留意见，认为其与自己的期望和需求存在一定差距。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少数学生对新版《规定》持保留意见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学生们普遍认为，新版《规定》更加注重学生的全面发展、个性化需求和权益保障，体现了以学生为本的教育理念，对此表示认同。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大部分学生认同新版《规定》的理念和精神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针对新版《规定》中的某些具体条款，如学业要求、纪律处分等，部分学生存在疑虑或不同意见，认为某些规定过于严格或不够明确。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部分学生对某些条款存在疑虑或不同意见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谨慎观望的态度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部分学生表示将密切关注新版《规定》的实施情况，并根据实际情况做出相应调整，持谨慎观望的态度。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担忧和疑虑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少数学生对新版《规定》的实施前景表示担忧和疑虑，担心其在实际操作中可能遇到困难和挑战，影响自己的学习和生活。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积极乐观的态度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大部分学生认为新版《规定》的实施将有助于提升学校管理水平、保障学生权益和促进学校发展，对此持积极乐观的态度。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学生对新版《规定》实施前景的看法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https://d.book118.com/807110131036006051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2024-09-24T04:51:28.822</cp:lastPrinted>
  <dcterms:created xsi:type="dcterms:W3CDTF">2024-09-23T20:51:28Z</dcterms:created>
  <dcterms:modified xsi:type="dcterms:W3CDTF">2024-09-23T20:51:30Z</dcterms:modified>
</cp:coreProperties>
</file>