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A2629-EDEA-4004-9745-9CAF13B0E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0ACE9-0D1A-4C3D-AC14-726B975C0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3469E-75D3-4E6C-B423-A621B0575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459BB6-5A96-4FB1-8738-C1C784CE8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2FBE75-DF83-441C-BD5D-99A2181DA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38FC57-E9E5-4777-8820-C83DA3BFA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E68ED1-6473-423D-B188-E2BB8F50D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E97235-8E7B-4375-9F55-ADC2D0077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43D588-D8C6-4C84-8F1F-79BB98BF3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4E7B6-9768-418C-A7E1-CC93BF804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113C3F-1C50-4CD4-BE04-A21BED084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11143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合同法对合同附条件的解释与规定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合同附条件概述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合同法对附条件合同的规定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附条件合同在实践中的应用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附条件合同的风险与防范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案例分析：典型附条件合同纠纷案例解析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合同附条件概述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605" r="3060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合同附条件是指在合同中约定一定的条件，该条件的成就与否将决定合同效力发生或消灭的条款。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合同附条件能够灵活地调整合同效力，满足当事人的特殊需求，同时也有助于维护交易秩序和公平。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9" r="8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指合同效力的发生以一定条件的成就为前提，条件不成就时，合同不生效。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指合同效力的消灭以一定条件的成就为前提，条件不成就时，合同继续有效。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种类与特点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解除条件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停止条件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合同附条件所约定的条件必须是未来可能发生的事实，具有不确定性。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8375" r="28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或然性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非法定性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条件的成就与否具有不确定性，当事人无法预知或控制。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合同附条件并非法律强制规定，而是由当事人自行约定。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种类与特点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条件成就前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附生效条件的合同，自条件成就时生效；附解除条件的合同，自条件成就时失效。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条件不成就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当事人恶意促使条件成就的，视为条件不成就；恶意阻止条件成就的，视为条件已成就。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法律效力及意义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法律效力及意义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保护当事人合法权益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通过设定条件，可以确保当事人在特定情况下享有相应的权益，避免不必要的损失。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维护交易秩序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合同附条件能够明确各方当事人的权利义务关系，减少纠纷的发生，维护交易秩序的稳定。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促进公平交易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通过设定合理的条件，可以平衡各方当事人的利益关系，实现交易的公平性。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合同法对附条件合同的规定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条件必须是合同成立后尚未发生的事实，过去的、现存的均不构成条件。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条件必须是将来发生的事实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条件必须是不确定的事实，即当事人不能肯定其是否发生。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条件必须是不确定的事实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条件必须是当事人约定的，并且作为合同的一个条款列入合同中。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条件是当事人约定的，而不是法定的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条件必须符合法律规定，不得违反法律、法规的强制性规定，也不得违背公序良俗。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条件必须合法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成立要件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附生效条件的合同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自条件成就时生效。当事人为自己的利益不正当地阻止条件成就的，视为条件已成就；不正当地促成条件成就的，视为条件不成就。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附解除条件的合同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自条件成就时失效。当事人在合同中约定解除权行使期限，期限届满当事人不行使的，该权利消灭。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效力范围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附条件的合同中，条件的成就往往与合同的履行顺序密切相关。通常情况下，条件的成就决定了合同的履行顺序。例如，在买卖合同中，买方支付货款的义务通常是在卖方交付货物之后履行，这就是一种附条件的履行顺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履行顺序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期限是合同中规定的当事人履行义务的时间限制。在附条件的合同中，条件的成就往往会影响履行期限的确定。如果条件在合同约定的期限内成就，则当事人应当按照约定的期限履行义务；如果条件未在约定期限内成就，则当事人可以协商变更履行期限或者解除合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履行期限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履行顺序和期限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附条件合同在实践中的应用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买方需在特定时间内完成付款，否则将承担违约责任。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8000" b="8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付款条件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卖方需在约定时间内交付符合合同要求的货物，否则将承担违约责任。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交货条件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买方在收到货物后需在约定时间内进行验收，如有质量问题需及时通知卖方。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验收条件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买卖合同中的附条件条款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https://d.book118.com/807111143033006041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2024-09-13T22:01:53.450</cp:lastPrinted>
  <dcterms:created xsi:type="dcterms:W3CDTF">2024-09-13T14:01:53Z</dcterms:created>
  <dcterms:modified xsi:type="dcterms:W3CDTF">2024-09-13T14:01:55Z</dcterms:modified>
</cp:coreProperties>
</file>