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0EBEE-20EE-42F3-AE75-184DE997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52D10-7018-449F-BB25-1340C83B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F362C-B191-46A7-BBD0-B30A3182A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8A59B-7546-4EAC-A288-E7776F6AD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0E667-7C0F-4913-AA73-E3C98E7FB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A6EB5C-67C3-4AEF-938F-1428F3C9D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E74AD-0122-43AD-BDC4-49ABD6A1A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61C5F-B95B-4ECF-B4A4-F2665A592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9CBD5-486F-4D39-85A3-7F3E7EDC5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09F6D-EE94-401D-9656-00D30647D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6F5A7-C209-4C76-BAA3-FBD1F00F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6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12000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设立投资咨询公司组建方案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运营管理与业务流程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合规管理与风险控制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明确公司的目标市场，包括地域、行业、客户群体等，进行市场细分和定位。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深入了解目标市场的需求和趋势，包括投资咨询、财务分析、风险评估等方面的需求。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分析竞争对手的优势和劣势，以及市场机会和威胁，为公司定位提供参考。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明确公司的业务范围，包括投资咨询、财务分析、风险评估、并购咨询等。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制定公司的业务目标，包括短期和长期目标，如客户数量、业务收入、市场份额等。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根据市场分析和公司定位，制定相应的发展策略，如市场拓展、产品创新、品牌建设等。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31" r="58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16" r="1511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组建一支高素质、专业化的团队，包括投资顾问、财务分析师、风险评估师等，提供高质量的服务。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加强市场研究和分析能力，把握市场动态和趋势，为客户提供有价值的投资建议。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注重品牌建设和宣传，提升公司的知名度和美誉度，吸引更多的客户。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建立完善的客户关系管理系统，加强与客户的沟通和联系，提高客户满意度和忠诚度。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董事会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负责公司重大决策、战略规划及监督管理层执行情况。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总经理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全面负责公司日常经营管理工作，组织实施董事会决议。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负责投资项目筛选、评估、谈判及投后管理等工作。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负责市场研究、行业分析、投资策略制定等工作。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负责全面风险管理，包括合规风险、信用风险等。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负责公司财务管理、会计核算、资金管理等。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负责公司行政、人事、后勤等支持性工作。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行政人事部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财务总监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负责公司财务管理与资金运营，确保公司财务状况良好。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风险管理总监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负责全面风险管理，确保公司业务合规稳健运行。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研究总监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领导研究团队，负责市场研究、行业分析，为投资决策提供支持。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制定公司发展战略，领导公司各部门开展工作，对董事会负责。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投资总监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领导投资团队，负责投资项目的筛选、评估、谈判及投后管理。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人员招聘与培训计划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通过校园招聘、社会招聘等多渠道吸引优秀人才加入。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建立完善的培训体系，包括新员工入职培训、专业技能培训、领导力培训等。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为员工制定清晰的职业规划，提供晋升机会和职业发展空间。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通过绩效考核、奖金激励等措施激发员工工作积极性和创造力。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运营管理与业务流程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根据公司的战略目标和业务特点，设计高效、灵活的组织架构，明确各部门的职责和权限，确保公司运营的高效性和稳定性。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制定人力资源计划，包括招聘、培训、绩效管理等，确保公司拥有高素质、专业化的人才队伍，满足业务发展的需求。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建立健全的公司制度体系，包括行政管理、财务管理、业务管理等各个方面，确保公司运营的规范化和标准化。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制度建设与完善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流程优化方案设计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针对分析结果，设计优化方案，包括简化流程、提高效率、降低成本等方面，确保公司业务的高效运转。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对公司的业务流程进行全面分析，识别存在的问题和瓶颈，为优化流程提供依据。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信息化系统建设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利用先进的信息化技术，建立业务流程管理系统，实现流程的自动化、智能化管理，提高业务处理效率和质量。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https://d.book118.com/807112000061006035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2024-09-09T20:33:14.908</cp:lastPrinted>
  <dcterms:created xsi:type="dcterms:W3CDTF">2024-09-09T12:33:14Z</dcterms:created>
  <dcterms:modified xsi:type="dcterms:W3CDTF">2024-09-09T12:33:17Z</dcterms:modified>
</cp:coreProperties>
</file>