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CED9E4-81AA-4107-AA06-7DCE13FE8C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E2B2CC-03B1-4CDB-AAEE-422294EA31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CAAF76-57C9-4E9F-8841-DCF91CD58C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45033B-E0CA-45B5-80BF-9167A52FD2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3278B8-20FB-447C-A40C-7B6912C6C7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6969DB-FC17-4910-B822-2E6FCE3B83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01D57E-07FF-4950-9479-226CB57C01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E75100-F640-4058-BBAE-828FAA1BB9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08A63F-8D9F-4D68-B2F5-B1B012B84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05E5A-E5AC-4C6C-93A1-C486BFA814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AC792-5F93-4315-B8E9-E573D1B31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121001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《农药学概论》ppt课件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农药学概述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农药的种类与特性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农药的合成与生产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农药的应用与效果</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农药的未来发展与挑战</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农药学概述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821" r="982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农药是指用于预防、控制或消除有害生物的物质，可以分为杀虫剂、杀菌剂、除草剂等。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药是指用于预防、控制或消除有害生物的物质，是农业生产中不可或缺的重要工具。根据用途和作用方式的不同，农药可以分为杀虫剂、杀菌剂、除草剂、杀鼠剂等类型。这些农药针对不同的有害生物具有不同的作用机制和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农药的定义与分类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农药在保障农业生产和农产品安全方面具有重要作用，可以有效控制有害生物的危害，提高农作物产量和品质。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农药在农业生产中发挥着至关重要的作用，可以有效控制和减少有害生物的危害，提高农作物的产量和品质，保障农业生产的顺利进行。同时，农药也是保障农产品安全的重要手段之一，可以有效降低农产品中的有害物质残留，保障消费者的健康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农药的作用与重要性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农药的发展经历了天然农药、无机农药、有机农药和生物农药等阶段，未来将朝着更加环保、高效和安全的方向发展。</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药的发展历程是一个不断演进的过程，经历了天然农药、无机农药、有机农药和生物农药等阶段。随着科技的不断进步和环保意识的提高，未来农药将朝着更加环保、高效和安全的方向发展，以更好地服务于农业生产和社会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农药的发展历程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农药的种类与特性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08" r="16708"/>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7042" r="17042"/>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有机农药是指含有碳元素的有机化合物农药。它们通常由人工合成，具有杀虫、杀菌、除草等作用，是农业生产中常用的农药。</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有机农药的分类可以根据其化学结构和用途进行分类，如有机氯农药、有机磷农药、有机氮农药等。</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有机农药</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有机农药的优点是药效稳定、使用方便、防治效果好等。但同时也有一定的毒性，对环境和人体健康有一定的影响。</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有机农药的使用应该根据不同的作物和病虫害情况选择合适的品种和剂量，并遵循安全间隔期等规定，以确保安全和效果。</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17" r="15917"/>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无机农药是指天然存在的矿物和金属盐类等无机物，具有杀菌、杀虫、除草等作用。常见的无机农药有硫酸铜、波尔多液等。</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无机农药的优点是成本低、原料丰富、生产工艺简单等。但同时也存在药效不稳定、易产生抗药性等问题。</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无机农药的使用应该根据不同的作物和病虫害情况选择合适的品种和剂量，并注意配制和使用方法，避免对环境和人体健康造成影响。</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无机农药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生物农药是指利用生物资源开发的农药，包括微生物农药、植物源农药等。</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生物农药的优点是环保、低毒、不易产生抗药性等。但同时也存在药效较慢、防治效果不稳定等问题。</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生物农药的使用应该根据不同的作物和病虫害情况选择合适的品种和剂量，并遵循安全间隔期等规定，以确保安全和效果。</a:t>
            </a:r>
          </a:p>
        </p:txBody>
      </p:sp>
      <p:pic>
        <p:nvPicPr>
          <p:cNvPr id="11" name="Picture 11"/>
          <p:cNvPicPr>
            <a:picLocks noChangeAspect="1"/>
          </p:cNvPicPr>
          <p:nvPr/>
        </p:nvPicPr>
        <p:blipFill>
          <a:blip r:embed="rId2"/>
          <a:srcRect l="16708" r="16708"/>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6708" r="16708"/>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6542" r="16542"/>
          <a:stretch>
            <a:fillRect/>
          </a:stretch>
        </p:blipFill>
        <p:spPr>
          <a:xfrm>
            <a:off x="8622484" y="1569037"/>
            <a:ext cx="2635072"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生物农药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892" b="889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转基因农药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转基因农药是指利用基因工程技术改造的农作物或微生物，具有抗虫、抗病、抗除草剂等特性。常见的转基因作物有转基因玉米、转基因大豆等。</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转基因农药的优点是抗性较强、产量较高、经济效益较好等。但同时也存在一定的安全风险和伦理问题，需要进行严格的评估和监管。</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农药的合成与生产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https://d.book118.com/807112100122006032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2024-09-05T14:47:53.469</cp:lastPrinted>
  <dcterms:created xsi:type="dcterms:W3CDTF">2024-09-05T06:47:53Z</dcterms:created>
  <dcterms:modified xsi:type="dcterms:W3CDTF">2024-09-05T06:47:55Z</dcterms:modified>
</cp:coreProperties>
</file>