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A544F3-2B49-48EA-B4E9-D33916A63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BB9F8-908E-4111-AABF-EF0A6F1AA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2188AC-1680-4773-BB9F-A2AA883BF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0526E6-E6BF-4050-85A2-8EAB94102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2B75E0-86B3-4D22-8C06-1FA1BBA7C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56506A-8EB9-4C94-BB91-5204C6F0D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A01450-CD61-47E6-83FF-D529B4C5A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D63119-C274-4560-8E0D-F9FA5CE42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835B96-8B79-42AE-ADB8-1FD09780B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8E582F-CAA3-4362-B5F4-53D2DB3B1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15916-B7A4-499D-9FB8-D374BF93E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11412116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急性肾损伤的护理查房PPT课件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急性肾损伤概述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急性肾损伤的护理评估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急性肾损伤的护理实践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急性肾损伤的护理研究进展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急性肾损伤的预防与控制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急性肾损伤概述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074" b="22074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根据RIFLE标准，急性肾损伤可分为肾衰危险、损伤、衰竭和尿毒症期。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急性肾损伤（Acute Kidney Injury，AKI）是一种由多种病因引起的肾功能快速下降而出现的临床综合征，表现为氮质血症、水电解质和酸碱平衡紊乱。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6850" b="685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急性肾损伤的常见病因包括缺血、中毒、炎症等，其中以缺血和中毒最为常见。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急性肾损伤时，肾小球滤过率下降，水、电解质和酸碱平衡失调，导致氮质血症和代谢废物潴留。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20" r="1042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急性肾损伤的临床表现包括尿量减少、氮质血症、水电解质和酸碱平衡紊乱等。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急性肾损伤的诊断主要依据血肌酐、尿素氮升高，尿量减少以及水电解质和酸碱平衡紊乱等实验室检查。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急性肾损伤的护理评估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了解患者既往病史、用药史、家族史等，评估患者基础健康状况。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观察患者生命体征，检查皮肤、黏膜、淋巴结等，评估病情严重程度。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检测肾功能、电解质、血常规等指标，评估肾脏功能及全身状况。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进行B超、CT等影像学检查，了解肾脏形态及周围组织情况。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急性肾损伤引起的代谢紊乱、水电解质失衡、感染等并发症。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维持患者生命体征稳定，预防并发症发生，促进肾脏功能恢复。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护理诊断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护理目标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护理诊断与目标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关注患者心理状态，给予心理支持与疏导，增强患者治疗信心。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预防感染、血栓形成等并发症，保持皮肤清洁干燥，定期更换体位。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遵医嘱给予患者药物治疗，如利尿剂、抗炎药等，观察药物疗效及不良反应。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密切监测患者生命体征、肾功能指标及电解质变化，及时发现异常情况。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根据患者病情制定饮食计划，保证营养摄入，控制蛋白质摄入量。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护理措施与计划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急性肾损伤的护理实践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及时、准确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护理人员需要密切观察患者的病情变化，包括尿量、尿色、尿比重、血肌酐等指标，以及患者的生命体征和自身认知情况。同时，需要准确记录观察结果，为后续治疗和护理提供依据。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科学、有效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护理人员需要向患者及家属介绍急性肾损伤的病情、治疗和护理措施，以及日常生活中的注意事项。同时，需要指导患者合理饮食、控制水分摄入，并协助患者进行适当的运动和休息。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患者教育与管理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预防为主、及时处理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护理人员需要密切关注患者情况，预防并发症的发生。一旦出现并发症，如感染、电解质紊乱等，需要及时处理，以免加重病情。同时，需要定期评估患者的恢复情况，为医生调整治疗方案提供依据。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https://d.book118.com/807114121165006026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2024-09-01T08:07:45.444</cp:lastPrinted>
  <dcterms:created xsi:type="dcterms:W3CDTF">2024-09-01T00:07:45Z</dcterms:created>
  <dcterms:modified xsi:type="dcterms:W3CDTF">2024-09-01T00:07:47Z</dcterms:modified>
</cp:coreProperties>
</file>