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89D2D-24F2-44EC-8935-944C919CD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2098F-E0BA-483A-BA80-598AC7A8E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5EF54-7CB0-436F-84F0-6FAA5F38A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C5E389-9541-4901-8FFB-916556418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7C2CA0-4034-4AEC-9936-A22DB284C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BFA91F-C757-4E65-9E3A-1D2645274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104E67-5404-4EB5-A1FA-8918D9F47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4A70E5-585C-4777-B193-06F9C260E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5FDD01-3AE4-4ECF-A8D3-4477967C9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4A168-9091-4B47-9ECC-BED9E0FBA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5D9FB-DB82-4121-BE49-1B313BBD2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1504220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Python数据分析学习课件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Python数据分析概述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Python数据分析基础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数据可视化与探索性数据分析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数据清洗与预处理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数据挖掘与建模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Python数据分析实战案例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Python数据分析概述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洞察数据背后的规律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通过数据分析，可以揭示数据背后的趋势、模式和关联，帮助人们更好地理解和利用数据。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支持决策制定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数据分析可以为企业和组织提供有价值的信息和见解，支持决策制定和业务发展。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预测未来趋势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通过分析历史数据和当前数据，可以预测未来的趋势和发展方向，为企业和组织提供战略指导。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Python拥有丰富的数据可视化库，可以将数据以图表、图像等形式展现出来，帮助人们更直观地理解数据。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Python是机器学习领域最常用的编程语言之一，可以用于构建和训练各种机器学习模型，对数据进行深度分析和挖掘。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Python提供了强大的数据处理能力，可以清洗、转换和整合各种来源的数据。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Python在数据分析中的应用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技能要求提高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数据分析师需要具备统计学、计算机、数学、数据科学等学科背景和技能，同时还需要不断学习和更新自己的知识体系。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薪资水平提升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由于数据分析师的稀缺性和重要性，其薪资水平也在不断提升。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需求增长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随着大数据时代的到来，企业和组织对数据分析师的需求不断增长。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数据分析师的职业前景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Python数据分析基础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Python中的变量定义、命名规则以及基本数据类型（如整数、浮点数、布尔值等）。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变量与数据类型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917" r="13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控制流语句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函数与模块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学习使用条件语句（如if-else）和循环语句（如for和while）来控制程序的执行流程。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了解如何定义函数、调用函数以及模块的导入和使用，提高代码复用性。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Python编程基础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列表（List）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掌握列表的定义、索引、切片、增删改查等操作，以及列表推导式的使用。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元组（Tuple）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了解元组的定义及基本操作，理解元组与列表的区别。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字典（Dictionary）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学习字典的定义、增删改查操作，以及字典推导式的使用。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集合（Set）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了解集合的定义及基本操作，如并集、交集、差集等。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数据类型与数据结构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046" r="2804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掌握文件的打开、关闭、读取和写入操作，包括文本文件和二进制文件的处理。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文件读写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学习如何处理缺失值、异常值和重复值，以及如何进行数据格式转换。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了解数据标准化、归一化等常用数据变换方法，以便于后续的数据分析。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数据变换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介绍Pandas库的基本用法，包括Series和DataFrame两种数据结构的使用，以及数据的导入、导出、筛选、排序等操作。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Pandas库应用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文件读写与数据处理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数据可视化与探索性数据分析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58" r="1495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Matplotlib是一个Python 2D绘图库，可以生成各种静态、动态、交互式的图表。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Matplotlib概述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绘图基础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自定义图表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交互式图表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学习如何使用Matplotlib绘制线图、散点图、柱状图、饼图等常见图表。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掌握如何调整图表的颜色、线型、刻度、标签等属性，以及添加图例、标题、注释等元素。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了解如何使用Matplotlib的交互功能，如放大、缩小、平移、选择数据点等。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Matplotlib库介绍及使用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634" r="24634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Seaborn概述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数据分布可视化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分类数据可视化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数据关系可视化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Seaborn库介绍及使用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Seaborn是一个基于Matplotlib的数据可视化库，提供了更高级的绘图接口和丰富的图表样式。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掌握如何绘制分类数据的条形图、箱线图、小提琴图等。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学习如何使用Seaborn绘制直方图、核密度估计图等展示数据分布的图表。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了解如何绘制散点图、热力图等展示数据间关系的图表。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https://d.book118.com/807115042200006040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2024-09-13T14:49:19.470</cp:lastPrinted>
  <dcterms:created xsi:type="dcterms:W3CDTF">2024-09-13T06:49:19Z</dcterms:created>
  <dcterms:modified xsi:type="dcterms:W3CDTF">2024-09-13T06:49:21Z</dcterms:modified>
</cp:coreProperties>
</file>