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603F0-5DC9-47EB-9E97-EBB5E0D11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B7FFD-47AF-49FC-89BC-EF378F14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4D8E2-8205-492B-A26A-7BB0ADD38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26CA3D-F54C-4EE1-A301-23A6F9086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E0AE0-47D8-482B-B66F-50245C615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C3B2D7-01B3-47C5-9E51-23939D06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66A4C-0E8F-4E85-91C3-F4C1FB2F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3BC68-C4CE-48FC-8675-65BD7912D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89BA2-63E2-44CD-A951-F39524D3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2D3D4-32A6-43F0-AB23-390E3BB68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1EC4A-0C6D-48AD-A43E-72C803A73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16046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肠痈病人的病情观察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肠痈病人的护理查房总结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018" r="2101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01" r="284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867" r="2486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肠痈的定义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肠痈通常表现为腹部疼痛、恶心、呕吐等症状，严重时可能伴有高热、寒战等全身症状。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肠痈是一种急性腹痛病，主要由于肠道内细菌感染或肠道梗阻引起。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2917" b="291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肠痈的常见病因包括肠道感染、肠道梗阻、肠道寄生虫等。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此外，饮食不卫生、免疫力低下、肠道疾病等也是诱发肠痈的重要因素。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肠痈的病因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肠痈的症状主要包括腹部疼痛、恶心、呕吐、腹泻、发热等。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疼痛通常表现为阵发性绞痛，疼痛部位多在右下腹或脐周。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随着病情发展，可能出现腹膜刺激征、腹水等严重症状，甚至危及生命。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肠痈的症状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肠痈病人的护理要点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对患者的疼痛程度进行评估，记录疼痛的性质、部位和持续时间，以便采取相应的护理措施。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根据患者的疼痛程度，采取适当的疼痛缓解方法，如药物治疗、物理治疗、按摩等。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向患者及家属介绍疼痛的原因、缓解方法及注意事项，提高患者对疼痛的认识和自我管理能力。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78" r="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根据患者的病情和医生的建议，指导患者合理安排饮食，包括选择易消化、营养丰富的食物，避免刺激性食物和饮料。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根据患者的具体情况，对饮食进行调整，如少量多餐、软硬适中的食物等，以减轻肠道负担。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观察饮食反应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观察患者进食后的反应，如出现不适或异常症状，及时报告医生进行处理。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给予患者心理支持，关心、安慰患者，增强其战胜疾病的信心。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对患者进行心理疏导，帮助其缓解焦虑、抑郁等不良情绪，促进康复。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与患者家属进行沟通，了解患者的心理状况和需求，共同为患者提供支持和关爱。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肠痈病人的病情观察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https://d.book118.com/807116046152006031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2024-09-04T08:16:27.476</cp:lastPrinted>
  <dcterms:created xsi:type="dcterms:W3CDTF">2024-09-04T00:16:27Z</dcterms:created>
  <dcterms:modified xsi:type="dcterms:W3CDTF">2024-09-04T00:16:29Z</dcterms:modified>
</cp:coreProperties>
</file>