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99B1D-D721-4D5D-A9CC-66591DA2B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30505-7C6F-41D2-8287-F8984BEF4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E6D58-79EE-4E8C-AB30-187894EF7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8EE23-FDB8-495A-A2E2-BE83D8223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ABB88E-0AA7-4933-857D-172A30C16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FD31FF-628F-4D59-8F60-D7C3F929E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D24EE5-11CE-476E-AEB1-1D10A89DB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1F219-0CA9-4C7D-8681-64C5B51A1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B7E3E-9E12-448F-A484-36AA7153D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ECD91-740E-4549-AB66-E2FD56692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CCF9F-F477-4765-BB68-47A1BA90E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2013402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pdgfra基因突变与胃肠混合性癌的关系研究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胃肠混合性癌概述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pdgfra基因突变与胃肠混合性癌的关系研究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胃肠混合性癌是一种罕见且复杂的疾病，其发病机制尚未完全明确。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PDGFRA基因是酪氨酸激酶受体家族的一员，在肿瘤发生和发展过程中发挥重要作用。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近年来，研究发现PDGFRA基因突变与胃肠混合性癌的发生和发展存在关联。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804" r="23804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17" b="3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研究PDGFRA基因突变与胃肠混合性癌的关系，有助于深入了解该疾病的发病机制。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通过研究PDGFRA基因突变与胃肠混合性癌的关系，可以为该疾病的早期诊断、治疗和预后评估提供理论依据。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研究PDGFRA基因突变与胃肠混合性癌的关系，有助于发现新的治疗靶点，为胃肠混合性癌的治疗提供新的思路和方法。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pdgfra基因突变概述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pdgfra基因位于人类染色体20q13.2的位置，包含29个外显子和28个内含子，编码血小板衍生生长因子受体α（PDGFRA）蛋白。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PDGFRA蛋白是一种酪氨酸激酶受体，在细胞生长、发育和肿瘤发生中发挥重要作用。它能够与血小板衍生生长因子（PDGF）结合，触发一系列信号转导通路，调控细胞的增殖、迁移和分化。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pdgfra基因的结构和功能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pdgfra基因突变的类型和影响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突变类型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pdgfra基因突变包括点突变、插入/缺失、染色体易位等，其中点突变是最常见的类型。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pdgfra基因突变可以导致PDGFRA蛋白的异常表达或功能缺陷，从而影响细胞的正常生理活动。在肿瘤中，pdgfra基因突变可以促进细胞的增殖、侵袭和转移。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pdgfra基因突变与多种癌症的发生和发展密切相关，尤其是在胃肠混合性癌中，pdgfra基因突变的频率较高。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pdgfra基因突变可以导致PDGFRA蛋白的持续激活，促进肿瘤细胞的增殖、存活和迁移。此外，pdgfra基因突变还可能与肿瘤对治疗的耐药性有关。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pdgfra基因突变与癌症的关系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胃肠混合性癌概述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21" b="53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胃肠混合性癌是指同时具有胃和肠道组织学特征的恶性肿瘤，通常包括腺癌、鳞状细胞癌和未分化癌等类型。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胃肠混合性癌在发病年龄、性别、地域等方面存在差异，其临床病程、转移和预后等方面也具有独特性。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胃肠混合性癌的分类和特点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https://d.book118.com/807120134025006042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2024-09-15T08:19:59.422</cp:lastPrinted>
  <dcterms:created xsi:type="dcterms:W3CDTF">2024-09-15T00:19:59Z</dcterms:created>
  <dcterms:modified xsi:type="dcterms:W3CDTF">2024-09-15T00:20:01Z</dcterms:modified>
</cp:coreProperties>
</file>