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03A16-776B-4A5A-B99B-5854F1F03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B843C-3CEC-440F-BED2-60DB690B7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38E7E-B9B8-4DC8-93F4-66C7ED515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95B054-9437-40C3-BE88-37D8E727D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55558C-8E50-4499-A06E-8945AA1AC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63F403-672A-4167-942F-82B0723A1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73C550-ADE8-43BD-B8B3-7799702BB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196E64-16A3-49D7-B53E-402043294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9CD3D-7B8B-4E1D-9616-E3ECBD1A7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DDCA9-FA9C-42BC-8DBA-5E25197B0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9D6D6-4D59-4D27-A3C6-081F296BA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20142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煤矿事故风险识别与防范培训课件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煤矿事故概述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煤矿事故风险识别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煤矿事故风险防范措施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煤矿安全监管与法律法规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案例分析：典型煤矿事故及教训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煤矿事故概述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68" r="289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530" r="265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083" r="130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煤矿事故是指在煤矿生产过程中发生的造成人员伤亡、财产损失或环境破坏的意外事件。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根据事故性质可分为瓦斯事故、顶板事故、机电事故、运输事故、放炮事故、水害事故、火灾事故等。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煤矿事故定义与分类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83" r="258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煤矿事故危害程度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煤矿事故往往造成大量人员伤亡，甚至可能导致群死群伤。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煤矿事故不仅造成直接经济损失，如设备损坏、资源损失等，还可能引发间接经济损失，如停产整顿、社会影响等。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煤矿事故可能导致水源污染、空气污染、生态破坏等环境问题。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我国煤矿数量众多，安全生产形势依然严峻，虽然近年来事故起数和死亡人数有所下降，但仍时有发生。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发达国家煤矿安全生产水平相对较高，事故起数和死亡人数相对较少，但仍需保持警惕，加强防范措施。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国内外煤矿事故现状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煤矿事故风险识别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包括专家调查法、故障树分析法、事件树分析法等。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风险识别步骤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确定风险识别对象、收集相关资料、分析不确定性、确定风险事件并归类、编制风险识别报告。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人的因素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物的因素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管理因素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煤矿事故风险因素分析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包括安全意识不强、操作技能不熟练、违章作业等。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包括设备设施缺陷、安全防护设施缺失或失效等。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包括安全管理制度不健全、安全管理措施不到位等。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包括地质条件复杂、自然灾害、作业环境不良等。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利用故障树分析法对煤矿瓦斯爆炸事故进行风险识别，通过分析事故原因及逻辑关系，找出可能导致事故发生的各种风险因素，并采取相应的防范措施。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利用事件树分析法对煤矿顶板事故进行风险识别，通过分析事故发展过程中的各种可能性及后果，评估风险大小，制定相应的应急预案和风险控制措施。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利用专家调查法对煤矿水害事故进行风险识别，通过专家经验和知识，对可能导致水害事故发生的各种风险因素进行评估和预测，并提出相应的防范建议。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风险识别技术应用实例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煤矿事故风险防范措施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建立完善的安全管理制度和操作规程，确保各项安全措施得到有效执行。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定期开展安全隐患排查和治理，及时发现并消除事故隐患。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加强通风管理，确保矿井通风系统稳定可靠，防止瓦斯积聚和煤尘飞扬。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严格控制井下作业人数，合理安排作业时间和作业区域，避免人员过度集中。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434792" y="2507653"/>
            <a:ext cx="3322416" cy="3322417"/>
            <a:chOff x="4434792" y="2507653"/>
            <a:chExt cx="3322416" cy="3322417"/>
          </a:xfrm>
        </p:grpSpPr>
        <p:sp>
          <p:nvSpPr>
            <p:cNvPr id="3" name="Freeform 3"/>
            <p:cNvSpPr/>
            <p:nvPr/>
          </p:nvSpPr>
          <p:spPr>
            <a:xfrm>
              <a:off x="5298153" y="3371015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434792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6159720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159720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434792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88632" y="3127092"/>
              <a:ext cx="489808" cy="358610"/>
            </a:xfrm>
            <a:custGeom>
              <a:rect l="l" t="t" r="r" b="b"/>
              <a:pathLst>
                <a:path w="142" h="104">
                  <a:moveTo>
                    <a:pt x="0" y="104"/>
                  </a:moveTo>
                  <a:cubicBezTo>
                    <a:pt x="142" y="104"/>
                    <a:pt x="142" y="104"/>
                    <a:pt x="142" y="104"/>
                  </a:cubicBezTo>
                  <a:cubicBezTo>
                    <a:pt x="142" y="0"/>
                    <a:pt x="142" y="0"/>
                    <a:pt x="142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04"/>
                  </a:lnTo>
                  <a:close/>
                  <a:moveTo>
                    <a:pt x="98" y="11"/>
                  </a:moveTo>
                  <a:cubicBezTo>
                    <a:pt x="127" y="11"/>
                    <a:pt x="127" y="11"/>
                    <a:pt x="127" y="11"/>
                  </a:cubicBezTo>
                  <a:cubicBezTo>
                    <a:pt x="127" y="29"/>
                    <a:pt x="127" y="29"/>
                    <a:pt x="127" y="29"/>
                  </a:cubicBezTo>
                  <a:cubicBezTo>
                    <a:pt x="98" y="29"/>
                    <a:pt x="98" y="29"/>
                    <a:pt x="98" y="29"/>
                  </a:cubicBezTo>
                  <a:lnTo>
                    <a:pt x="98" y="11"/>
                  </a:lnTo>
                  <a:close/>
                  <a:moveTo>
                    <a:pt x="12" y="52"/>
                  </a:moveTo>
                  <a:cubicBezTo>
                    <a:pt x="12" y="50"/>
                    <a:pt x="13" y="49"/>
                    <a:pt x="13" y="48"/>
                  </a:cubicBezTo>
                  <a:cubicBezTo>
                    <a:pt x="13" y="46"/>
                    <a:pt x="13" y="45"/>
                    <a:pt x="13" y="44"/>
                  </a:cubicBezTo>
                  <a:cubicBezTo>
                    <a:pt x="14" y="41"/>
                    <a:pt x="15" y="38"/>
                    <a:pt x="16" y="36"/>
                  </a:cubicBezTo>
                  <a:cubicBezTo>
                    <a:pt x="16" y="35"/>
                    <a:pt x="17" y="34"/>
                    <a:pt x="17" y="32"/>
                  </a:cubicBezTo>
                  <a:cubicBezTo>
                    <a:pt x="18" y="31"/>
                    <a:pt x="19" y="30"/>
                    <a:pt x="19" y="29"/>
                  </a:cubicBezTo>
                  <a:cubicBezTo>
                    <a:pt x="20" y="28"/>
                    <a:pt x="21" y="27"/>
                    <a:pt x="22" y="26"/>
                  </a:cubicBezTo>
                  <a:cubicBezTo>
                    <a:pt x="22" y="25"/>
                    <a:pt x="23" y="24"/>
                    <a:pt x="24" y="24"/>
                  </a:cubicBezTo>
                  <a:cubicBezTo>
                    <a:pt x="31" y="16"/>
                    <a:pt x="42" y="11"/>
                    <a:pt x="53" y="11"/>
                  </a:cubicBezTo>
                  <a:cubicBezTo>
                    <a:pt x="65" y="11"/>
                    <a:pt x="76" y="16"/>
                    <a:pt x="83" y="24"/>
                  </a:cubicBezTo>
                  <a:cubicBezTo>
                    <a:pt x="85" y="26"/>
                    <a:pt x="86" y="27"/>
                    <a:pt x="87" y="29"/>
                  </a:cubicBezTo>
                  <a:cubicBezTo>
                    <a:pt x="88" y="30"/>
                    <a:pt x="88" y="31"/>
                    <a:pt x="89" y="32"/>
                  </a:cubicBezTo>
                  <a:cubicBezTo>
                    <a:pt x="90" y="34"/>
                    <a:pt x="90" y="35"/>
                    <a:pt x="91" y="36"/>
                  </a:cubicBezTo>
                  <a:cubicBezTo>
                    <a:pt x="92" y="38"/>
                    <a:pt x="93" y="41"/>
                    <a:pt x="93" y="44"/>
                  </a:cubicBezTo>
                  <a:cubicBezTo>
                    <a:pt x="93" y="45"/>
                    <a:pt x="94" y="46"/>
                    <a:pt x="94" y="48"/>
                  </a:cubicBezTo>
                  <a:cubicBezTo>
                    <a:pt x="94" y="49"/>
                    <a:pt x="94" y="50"/>
                    <a:pt x="94" y="52"/>
                  </a:cubicBezTo>
                  <a:cubicBezTo>
                    <a:pt x="94" y="57"/>
                    <a:pt x="93" y="62"/>
                    <a:pt x="91" y="66"/>
                  </a:cubicBezTo>
                  <a:cubicBezTo>
                    <a:pt x="90" y="69"/>
                    <a:pt x="89" y="72"/>
                    <a:pt x="87" y="75"/>
                  </a:cubicBezTo>
                  <a:cubicBezTo>
                    <a:pt x="86" y="76"/>
                    <a:pt x="85" y="78"/>
                    <a:pt x="83" y="79"/>
                  </a:cubicBezTo>
                  <a:cubicBezTo>
                    <a:pt x="76" y="87"/>
                    <a:pt x="65" y="93"/>
                    <a:pt x="53" y="93"/>
                  </a:cubicBezTo>
                  <a:cubicBezTo>
                    <a:pt x="49" y="93"/>
                    <a:pt x="45" y="92"/>
                    <a:pt x="41" y="91"/>
                  </a:cubicBezTo>
                  <a:cubicBezTo>
                    <a:pt x="38" y="90"/>
                    <a:pt x="35" y="88"/>
                    <a:pt x="32" y="87"/>
                  </a:cubicBezTo>
                  <a:cubicBezTo>
                    <a:pt x="31" y="86"/>
                    <a:pt x="30" y="85"/>
                    <a:pt x="29" y="85"/>
                  </a:cubicBezTo>
                  <a:cubicBezTo>
                    <a:pt x="28" y="84"/>
                    <a:pt x="28" y="84"/>
                    <a:pt x="27" y="83"/>
                  </a:cubicBezTo>
                  <a:cubicBezTo>
                    <a:pt x="26" y="82"/>
                    <a:pt x="25" y="82"/>
                    <a:pt x="24" y="81"/>
                  </a:cubicBezTo>
                  <a:cubicBezTo>
                    <a:pt x="24" y="80"/>
                    <a:pt x="23" y="79"/>
                    <a:pt x="22" y="78"/>
                  </a:cubicBezTo>
                  <a:cubicBezTo>
                    <a:pt x="22" y="78"/>
                    <a:pt x="21" y="77"/>
                    <a:pt x="21" y="77"/>
                  </a:cubicBezTo>
                  <a:cubicBezTo>
                    <a:pt x="20" y="76"/>
                    <a:pt x="20" y="75"/>
                    <a:pt x="19" y="75"/>
                  </a:cubicBezTo>
                  <a:cubicBezTo>
                    <a:pt x="19" y="74"/>
                    <a:pt x="18" y="72"/>
                    <a:pt x="17" y="71"/>
                  </a:cubicBezTo>
                  <a:cubicBezTo>
                    <a:pt x="16" y="70"/>
                    <a:pt x="16" y="68"/>
                    <a:pt x="15" y="66"/>
                  </a:cubicBezTo>
                  <a:cubicBezTo>
                    <a:pt x="13" y="62"/>
                    <a:pt x="12" y="57"/>
                    <a:pt x="12" y="52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707799" y="4779038"/>
              <a:ext cx="501330" cy="504577"/>
            </a:xfrm>
            <a:custGeom>
              <a:rect l="l" t="t" r="r" b="b"/>
              <a:pathLst>
                <a:path w="196" h="197">
                  <a:moveTo>
                    <a:pt x="98" y="197"/>
                  </a:moveTo>
                  <a:cubicBezTo>
                    <a:pt x="152" y="197"/>
                    <a:pt x="196" y="153"/>
                    <a:pt x="196" y="99"/>
                  </a:cubicBezTo>
                  <a:cubicBezTo>
                    <a:pt x="196" y="44"/>
                    <a:pt x="152" y="0"/>
                    <a:pt x="98" y="0"/>
                  </a:cubicBezTo>
                  <a:cubicBezTo>
                    <a:pt x="43" y="0"/>
                    <a:pt x="0" y="44"/>
                    <a:pt x="0" y="99"/>
                  </a:cubicBezTo>
                  <a:cubicBezTo>
                    <a:pt x="0" y="153"/>
                    <a:pt x="43" y="197"/>
                    <a:pt x="98" y="197"/>
                  </a:cubicBezTo>
                  <a:moveTo>
                    <a:pt x="38" y="166"/>
                  </a:moveTo>
                  <a:cubicBezTo>
                    <a:pt x="30" y="158"/>
                    <a:pt x="30" y="158"/>
                    <a:pt x="30" y="158"/>
                  </a:cubicBezTo>
                  <a:cubicBezTo>
                    <a:pt x="49" y="140"/>
                    <a:pt x="49" y="140"/>
                    <a:pt x="49" y="140"/>
                  </a:cubicBezTo>
                  <a:cubicBezTo>
                    <a:pt x="57" y="148"/>
                    <a:pt x="57" y="148"/>
                    <a:pt x="57" y="148"/>
                  </a:cubicBezTo>
                  <a:lnTo>
                    <a:pt x="38" y="166"/>
                  </a:lnTo>
                  <a:close/>
                  <a:moveTo>
                    <a:pt x="103" y="188"/>
                  </a:moveTo>
                  <a:cubicBezTo>
                    <a:pt x="92" y="188"/>
                    <a:pt x="92" y="188"/>
                    <a:pt x="92" y="188"/>
                  </a:cubicBezTo>
                  <a:cubicBezTo>
                    <a:pt x="92" y="162"/>
                    <a:pt x="92" y="162"/>
                    <a:pt x="92" y="162"/>
                  </a:cubicBezTo>
                  <a:cubicBezTo>
                    <a:pt x="103" y="162"/>
                    <a:pt x="103" y="162"/>
                    <a:pt x="103" y="162"/>
                  </a:cubicBezTo>
                  <a:lnTo>
                    <a:pt x="103" y="188"/>
                  </a:lnTo>
                  <a:close/>
                  <a:moveTo>
                    <a:pt x="188" y="104"/>
                  </a:moveTo>
                  <a:cubicBezTo>
                    <a:pt x="161" y="104"/>
                    <a:pt x="161" y="104"/>
                    <a:pt x="161" y="104"/>
                  </a:cubicBezTo>
                  <a:cubicBezTo>
                    <a:pt x="161" y="93"/>
                    <a:pt x="161" y="93"/>
                    <a:pt x="161" y="93"/>
                  </a:cubicBezTo>
                  <a:cubicBezTo>
                    <a:pt x="188" y="93"/>
                    <a:pt x="188" y="93"/>
                    <a:pt x="188" y="93"/>
                  </a:cubicBezTo>
                  <a:lnTo>
                    <a:pt x="188" y="104"/>
                  </a:lnTo>
                  <a:close/>
                  <a:moveTo>
                    <a:pt x="157" y="31"/>
                  </a:moveTo>
                  <a:cubicBezTo>
                    <a:pt x="165" y="39"/>
                    <a:pt x="165" y="39"/>
                    <a:pt x="165" y="39"/>
                  </a:cubicBezTo>
                  <a:cubicBezTo>
                    <a:pt x="147" y="58"/>
                    <a:pt x="147" y="58"/>
                    <a:pt x="147" y="58"/>
                  </a:cubicBezTo>
                  <a:cubicBezTo>
                    <a:pt x="139" y="50"/>
                    <a:pt x="139" y="50"/>
                    <a:pt x="139" y="50"/>
                  </a:cubicBezTo>
                  <a:lnTo>
                    <a:pt x="157" y="31"/>
                  </a:lnTo>
                  <a:close/>
                  <a:moveTo>
                    <a:pt x="147" y="140"/>
                  </a:moveTo>
                  <a:cubicBezTo>
                    <a:pt x="165" y="158"/>
                    <a:pt x="165" y="158"/>
                    <a:pt x="165" y="158"/>
                  </a:cubicBezTo>
                  <a:cubicBezTo>
                    <a:pt x="157" y="166"/>
                    <a:pt x="157" y="166"/>
                    <a:pt x="157" y="166"/>
                  </a:cubicBezTo>
                  <a:cubicBezTo>
                    <a:pt x="139" y="148"/>
                    <a:pt x="139" y="148"/>
                    <a:pt x="139" y="148"/>
                  </a:cubicBezTo>
                  <a:lnTo>
                    <a:pt x="147" y="140"/>
                  </a:lnTo>
                  <a:close/>
                  <a:moveTo>
                    <a:pt x="92" y="9"/>
                  </a:moveTo>
                  <a:cubicBezTo>
                    <a:pt x="103" y="9"/>
                    <a:pt x="103" y="9"/>
                    <a:pt x="103" y="9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92" y="35"/>
                    <a:pt x="92" y="35"/>
                    <a:pt x="92" y="35"/>
                  </a:cubicBezTo>
                  <a:lnTo>
                    <a:pt x="92" y="9"/>
                  </a:lnTo>
                  <a:close/>
                  <a:moveTo>
                    <a:pt x="82" y="76"/>
                  </a:moveTo>
                  <a:cubicBezTo>
                    <a:pt x="99" y="92"/>
                    <a:pt x="99" y="92"/>
                    <a:pt x="99" y="92"/>
                  </a:cubicBezTo>
                  <a:cubicBezTo>
                    <a:pt x="130" y="62"/>
                    <a:pt x="130" y="62"/>
                    <a:pt x="130" y="62"/>
                  </a:cubicBezTo>
                  <a:cubicBezTo>
                    <a:pt x="137" y="70"/>
                    <a:pt x="137" y="70"/>
                    <a:pt x="137" y="70"/>
                  </a:cubicBezTo>
                  <a:cubicBezTo>
                    <a:pt x="99" y="108"/>
                    <a:pt x="99" y="108"/>
                    <a:pt x="99" y="108"/>
                  </a:cubicBezTo>
                  <a:cubicBezTo>
                    <a:pt x="74" y="84"/>
                    <a:pt x="74" y="84"/>
                    <a:pt x="74" y="84"/>
                  </a:cubicBezTo>
                  <a:lnTo>
                    <a:pt x="82" y="76"/>
                  </a:lnTo>
                  <a:close/>
                  <a:moveTo>
                    <a:pt x="38" y="31"/>
                  </a:moveTo>
                  <a:cubicBezTo>
                    <a:pt x="57" y="50"/>
                    <a:pt x="57" y="50"/>
                    <a:pt x="57" y="50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0" y="39"/>
                    <a:pt x="30" y="39"/>
                    <a:pt x="30" y="39"/>
                  </a:cubicBezTo>
                  <a:lnTo>
                    <a:pt x="38" y="31"/>
                  </a:lnTo>
                  <a:close/>
                  <a:moveTo>
                    <a:pt x="34" y="104"/>
                  </a:moveTo>
                  <a:cubicBezTo>
                    <a:pt x="8" y="104"/>
                    <a:pt x="8" y="104"/>
                    <a:pt x="8" y="104"/>
                  </a:cubicBezTo>
                  <a:cubicBezTo>
                    <a:pt x="8" y="93"/>
                    <a:pt x="8" y="93"/>
                    <a:pt x="8" y="93"/>
                  </a:cubicBezTo>
                  <a:cubicBezTo>
                    <a:pt x="34" y="93"/>
                    <a:pt x="34" y="93"/>
                    <a:pt x="34" y="93"/>
                  </a:cubicBezTo>
                  <a:lnTo>
                    <a:pt x="34" y="104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695413" y="3086347"/>
              <a:ext cx="531662" cy="459548"/>
            </a:xfrm>
            <a:custGeom>
              <a:rect l="l" t="t" r="r" b="b"/>
              <a:pathLst>
                <a:path w="184" h="159">
                  <a:moveTo>
                    <a:pt x="132" y="124"/>
                  </a:moveTo>
                  <a:cubicBezTo>
                    <a:pt x="165" y="159"/>
                    <a:pt x="165" y="159"/>
                    <a:pt x="165" y="159"/>
                  </a:cubicBezTo>
                  <a:cubicBezTo>
                    <a:pt x="165" y="124"/>
                    <a:pt x="165" y="124"/>
                    <a:pt x="165" y="124"/>
                  </a:cubicBezTo>
                  <a:cubicBezTo>
                    <a:pt x="184" y="124"/>
                    <a:pt x="184" y="124"/>
                    <a:pt x="184" y="124"/>
                  </a:cubicBezTo>
                  <a:cubicBezTo>
                    <a:pt x="184" y="0"/>
                    <a:pt x="184" y="0"/>
                    <a:pt x="18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24"/>
                    <a:pt x="0" y="124"/>
                    <a:pt x="0" y="124"/>
                  </a:cubicBezTo>
                  <a:cubicBezTo>
                    <a:pt x="115" y="124"/>
                    <a:pt x="115" y="124"/>
                    <a:pt x="115" y="124"/>
                  </a:cubicBezTo>
                  <a:lnTo>
                    <a:pt x="132" y="124"/>
                  </a:lnTo>
                  <a:close/>
                  <a:moveTo>
                    <a:pt x="154" y="49"/>
                  </a:moveTo>
                  <a:cubicBezTo>
                    <a:pt x="162" y="49"/>
                    <a:pt x="168" y="56"/>
                    <a:pt x="168" y="63"/>
                  </a:cubicBezTo>
                  <a:cubicBezTo>
                    <a:pt x="168" y="71"/>
                    <a:pt x="162" y="77"/>
                    <a:pt x="154" y="77"/>
                  </a:cubicBezTo>
                  <a:cubicBezTo>
                    <a:pt x="146" y="77"/>
                    <a:pt x="140" y="71"/>
                    <a:pt x="140" y="63"/>
                  </a:cubicBezTo>
                  <a:cubicBezTo>
                    <a:pt x="140" y="56"/>
                    <a:pt x="146" y="49"/>
                    <a:pt x="154" y="49"/>
                  </a:cubicBezTo>
                  <a:moveTo>
                    <a:pt x="36" y="77"/>
                  </a:moveTo>
                  <a:cubicBezTo>
                    <a:pt x="28" y="77"/>
                    <a:pt x="22" y="71"/>
                    <a:pt x="22" y="63"/>
                  </a:cubicBezTo>
                  <a:cubicBezTo>
                    <a:pt x="22" y="56"/>
                    <a:pt x="28" y="49"/>
                    <a:pt x="36" y="49"/>
                  </a:cubicBezTo>
                  <a:cubicBezTo>
                    <a:pt x="44" y="49"/>
                    <a:pt x="50" y="56"/>
                    <a:pt x="50" y="63"/>
                  </a:cubicBezTo>
                  <a:cubicBezTo>
                    <a:pt x="50" y="71"/>
                    <a:pt x="44" y="77"/>
                    <a:pt x="36" y="77"/>
                  </a:cubicBezTo>
                  <a:moveTo>
                    <a:pt x="75" y="77"/>
                  </a:moveTo>
                  <a:cubicBezTo>
                    <a:pt x="67" y="77"/>
                    <a:pt x="61" y="71"/>
                    <a:pt x="61" y="63"/>
                  </a:cubicBezTo>
                  <a:cubicBezTo>
                    <a:pt x="61" y="56"/>
                    <a:pt x="67" y="49"/>
                    <a:pt x="75" y="49"/>
                  </a:cubicBezTo>
                  <a:cubicBezTo>
                    <a:pt x="83" y="49"/>
                    <a:pt x="89" y="56"/>
                    <a:pt x="89" y="63"/>
                  </a:cubicBezTo>
                  <a:cubicBezTo>
                    <a:pt x="89" y="71"/>
                    <a:pt x="83" y="77"/>
                    <a:pt x="75" y="77"/>
                  </a:cubicBezTo>
                  <a:moveTo>
                    <a:pt x="115" y="77"/>
                  </a:moveTo>
                  <a:cubicBezTo>
                    <a:pt x="107" y="77"/>
                    <a:pt x="100" y="71"/>
                    <a:pt x="100" y="63"/>
                  </a:cubicBezTo>
                  <a:cubicBezTo>
                    <a:pt x="100" y="56"/>
                    <a:pt x="107" y="49"/>
                    <a:pt x="115" y="49"/>
                  </a:cubicBezTo>
                  <a:cubicBezTo>
                    <a:pt x="115" y="49"/>
                    <a:pt x="115" y="49"/>
                    <a:pt x="115" y="49"/>
                  </a:cubicBezTo>
                  <a:cubicBezTo>
                    <a:pt x="123" y="50"/>
                    <a:pt x="129" y="56"/>
                    <a:pt x="129" y="63"/>
                  </a:cubicBezTo>
                  <a:cubicBezTo>
                    <a:pt x="129" y="71"/>
                    <a:pt x="123" y="77"/>
                    <a:pt x="115" y="77"/>
                  </a:cubicBezTo>
                  <a:cubicBezTo>
                    <a:pt x="115" y="77"/>
                    <a:pt x="115" y="77"/>
                    <a:pt x="115" y="77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应急救援体系建设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7947252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制定完善的应急救援预案，定期开展应急演练，提高应急处置能力。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1610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建立健全应急救援组织机构和队伍，配备必要的应急救援装备和物资。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47252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及时报告和处置事故，做好事故现场保护和伤员救治工作。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21610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加强与周边救援力量的协作和配合，形成区域联动的应急救援机制。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https://d.book118.com/807120142033006041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2024-09-13T22:02:53.206</cp:lastPrinted>
  <dcterms:created xsi:type="dcterms:W3CDTF">2024-09-13T14:02:53Z</dcterms:created>
  <dcterms:modified xsi:type="dcterms:W3CDTF">2024-09-13T14:02:55Z</dcterms:modified>
</cp:coreProperties>
</file>