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D7992-C58C-4BBF-BA9D-0EB234047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4E39F-5966-4ADF-BA6A-59E1875A8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D3399-BDFC-4FB4-945C-859E84DDE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1BA90-B15D-4911-B776-CCADAB8FC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A83F26-CC3D-43F0-9780-B336D88FE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08E4C7-F9FE-424B-BE3C-A6850FAA9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75BC93-6728-4ABF-A188-7C31EBBB7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92115-01D3-46B1-AB16-32C1FEBAB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A4B3D-A09B-4530-B6F3-A35B20E2A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D0D33-201A-4F2A-A237-D75C8B7B1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08938-AFDC-4C3F-8695-81B603556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2101313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中小型教育机构规划方案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教学内容与课程设置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招生策略与渠道拓展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合作交流与资源整合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调研目的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了解目标学员的教育需求，为机构提供有针对性的教育服务。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调研内容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包括学员的年龄、性别、学习需求、期望的教育方式等。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调研方法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通过问卷调查、访谈、观察等方式进行。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教育市场需求调研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了解竞争对手的优势和劣势，为机构制定差异化竞争策略提供参考。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包括竞争对手的教育理念、教学模式、师资力量、课程设置、价格策略等。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通过公开信息搜集、实地考察、访谈等方式进行。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定位目的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明确机构的服务对象，为机构的招生和宣传提供方向。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根据教育市场需求调研结果，确定目标学员的年龄、性别、学习需求等特征。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结合机构自身的教育资源和能力，制定符合目标学员需求的教学计划和课程安排。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目标学员群体定位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把握教育市场的发展趋势，为机构的长期发展提供指导。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包括教育政策变化、技术进步对教育行业的影响、学员需求的变化等。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通过专家咨询、行业报告、数据分析等方式进行。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https://d.book118.com/807121013131006051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2024-09-24T21:59:59.863</cp:lastPrinted>
  <dcterms:created xsi:type="dcterms:W3CDTF">2024-09-24T13:59:59Z</dcterms:created>
  <dcterms:modified xsi:type="dcterms:W3CDTF">2024-09-24T14:00:01Z</dcterms:modified>
</cp:coreProperties>
</file>