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60C856-612D-46C7-B1F0-B9252C711A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921200-6450-40A5-8E35-E22D1095F7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352028-DDD8-4212-88B9-1E022231F8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679653-39D0-413A-A14E-A26FFA05A2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A8F86F4-44EC-4AA5-8230-F8ED287D1C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214E555-5771-463C-A324-CD2505072F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5E1EA3C-6750-4280-819B-81D65C2D47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EB3652-D1CC-4C11-B910-01B6D65D82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E58823-8C8D-4C7E-9C60-DE7B4FF5BF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99595C-2FE1-4D84-A7D2-57DD83731D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4F33CA-3682-430E-AB2A-31E98ECA95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07121031023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要有目标和追求课件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如何设定目标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追求目标的方法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实现目标过程中的挑战与应对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目标和追求对人生的影响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目标的重要性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明确的目标能够激发个人的内在动力，使人更加积极主动地追求成长和发展。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激发动力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24" b="24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提升专注力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4792" r="479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培养责任感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目标有助于集中精力，减少分散注意力的干扰，提高工作效率。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目标能够促使个人对自己的成长负责，培养自我管理和自我约束的能力。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目标对个人成长的影响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明确的目标有助于制定合理的工作计划，合理安排时间和资源，提高工作效率。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3625" r="1362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提高工作效率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共同的目标能够促进团队成员之间的协作，增强团队凝聚力和向心力。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增强团队协作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目标能够激发团队成员的创新意识和改进动力，推动工作不断优化和进步。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促进创新和改进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目标对工作成果的影响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实现目标的过程和结果能够给人带来成就感和满足感，从而提高生活的幸福指数。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提高幸福感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目标可以激励个人培养健康的生活习惯，如定期运动、均衡饮食等。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促进健康生活方式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2292" r="2229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实现目标的过程中，可能需要与他人合作或寻求他人的帮助，从而增加社交互动和人际关系。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增加社交互动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目标对生活品质的影响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如何设定目标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目标的具体性和明确性是实现目标的关键。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目标应该清晰、明确，具有可操作性。避免使用模糊的语言，而是要用具体的词汇描述目标，例如“提高英语成绩至85分以上”而不是“提高英语水平”。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明确性：目标要具体明确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979" r="3197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可衡量的目标是确保进展和成果的关键。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目标应该有一个或多个可衡量的标准，以便评估进展和成果。例如，“一个月内减重5公斤”或“三个月内阅读10本书”。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可衡量性：目标要有可衡量的标准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确保目标是可实现且具有挑战性的。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设定目标时，要考虑到自己的能力和资源。目标既要有一定的挑战性，又要切实可行，既不过于简单，也不过于困难。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可达成性：目标既要有挑战性又要有可行性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6178" b="2617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目标应与个人或组织的长期规划和价值观相一致。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个人或组织的目标应该与其使命、价值观和长期规划相一致。这样的目标不仅更有意义，而且更容易实现。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相关性：目标要与个人或组织的使命相关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时限性：目标要有明确的完成时间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设定一个明确的时间框架以保持动力和关注重点。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为目标设定一个明确的完成时间，有助于保持动力和关注重点。没有时间限制的目标可能会导致拖延和缺乏紧迫感。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追求目标的方法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https://d.book118.com/807121031023006026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2024-08-31T01:32:50.056</cp:lastPrinted>
  <dcterms:created xsi:type="dcterms:W3CDTF">2024-08-30T17:32:50Z</dcterms:created>
  <dcterms:modified xsi:type="dcterms:W3CDTF">2024-08-30T17:32:52Z</dcterms:modified>
</cp:coreProperties>
</file>