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AE539F-584C-42A0-A366-D0E12D7F1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5FB8D6-5E3D-4864-A78E-394CFBFC1E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660A3C-1AE3-4BB1-967E-199B090E5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C46EDF-B576-477D-A244-C0C2EF4AB6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4A661BE-EB03-40CA-8ED4-1CBF6D6A64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21F0AC-D638-476A-997D-9465B9EEF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C92B74-9122-45D2-BB3E-4C50EB9170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35298B-6901-4152-BC9A-C345FD92BE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8F9706-4C3B-40E5-97CC-369D096E72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4721A-6E3B-4E35-9921-30C9E2EC85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4D3C03-6FAE-4F01-9BDE-52DD30B62A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3.png" /><Relationship Id="rId7" Type="http://schemas.openxmlformats.org/officeDocument/2006/relationships/tags" Target="../tags/tag2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3.png" /><Relationship Id="rId7" Type="http://schemas.openxmlformats.org/officeDocument/2006/relationships/tags" Target="../tags/tag28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6.xml" /><Relationship Id="rId11" Type="http://schemas.openxmlformats.org/officeDocument/2006/relationships/tags" Target="../tags/tag287.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2.xml" /><Relationship Id="rId5" Type="http://schemas.openxmlformats.org/officeDocument/2006/relationships/tags" Target="../tags/tag283.xml" /><Relationship Id="rId6" Type="http://schemas.openxmlformats.org/officeDocument/2006/relationships/tags" Target="../tags/tag284.xml" /><Relationship Id="rId7" Type="http://schemas.openxmlformats.org/officeDocument/2006/relationships/tags" Target="../tags/tag285.xml" /><Relationship Id="rId8" Type="http://schemas.openxmlformats.org/officeDocument/2006/relationships/image" Target="../media/image4.png" /><Relationship Id="rId9" Type="http://schemas.openxmlformats.org/officeDocument/2006/relationships/image" Target="../media/image5.sv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3.png" /><Relationship Id="rId7" Type="http://schemas.openxmlformats.org/officeDocument/2006/relationships/tags" Target="../tags/tag2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3.png" /><Relationship Id="rId7" Type="http://schemas.openxmlformats.org/officeDocument/2006/relationships/tags" Target="../tags/tag2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image" Target="../media/image3.png" /><Relationship Id="rId7" Type="http://schemas.openxmlformats.org/officeDocument/2006/relationships/tags" Target="../tags/tag29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01.xml" /><Relationship Id="rId11" Type="http://schemas.openxmlformats.org/officeDocument/2006/relationships/tags" Target="../tags/tag302.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tags" Target="../tags/tag299.xml" /><Relationship Id="rId7" Type="http://schemas.openxmlformats.org/officeDocument/2006/relationships/tags" Target="../tags/tag300.xml" /><Relationship Id="rId8" Type="http://schemas.openxmlformats.org/officeDocument/2006/relationships/image" Target="../media/image4.png" /><Relationship Id="rId9" Type="http://schemas.openxmlformats.org/officeDocument/2006/relationships/image" Target="../media/image5.sv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3.png" /><Relationship Id="rId7" Type="http://schemas.openxmlformats.org/officeDocument/2006/relationships/tags" Target="../tags/tag30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3.png" /><Relationship Id="rId7" Type="http://schemas.openxmlformats.org/officeDocument/2006/relationships/tags" Target="../tags/tag3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image" Target="../media/image3.png" /><Relationship Id="rId7" Type="http://schemas.openxmlformats.org/officeDocument/2006/relationships/tags" Target="../tags/tag3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6.xml" /><Relationship Id="rId11" Type="http://schemas.openxmlformats.org/officeDocument/2006/relationships/tags" Target="../tags/tag317.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image" Target="../media/image4.png" /><Relationship Id="rId9" Type="http://schemas.openxmlformats.org/officeDocument/2006/relationships/image" Target="../media/image5.sv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3.png" /><Relationship Id="rId7" Type="http://schemas.openxmlformats.org/officeDocument/2006/relationships/tags" Target="../tags/tag3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3.png" /><Relationship Id="rId7" Type="http://schemas.openxmlformats.org/officeDocument/2006/relationships/tags" Target="../tags/tag3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28.xml" /><Relationship Id="rId11" Type="http://schemas.openxmlformats.org/officeDocument/2006/relationships/tags" Target="../tags/tag329.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tags" Target="../tags/tag326.xml" /><Relationship Id="rId7" Type="http://schemas.openxmlformats.org/officeDocument/2006/relationships/tags" Target="../tags/tag327.xml" /><Relationship Id="rId8" Type="http://schemas.openxmlformats.org/officeDocument/2006/relationships/image" Target="../media/image4.png" /><Relationship Id="rId9" Type="http://schemas.openxmlformats.org/officeDocument/2006/relationships/image" Target="../media/image5.sv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4.xml" /><Relationship Id="rId11" Type="http://schemas.openxmlformats.org/officeDocument/2006/relationships/tags" Target="../tags/tag335.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tags" Target="../tags/tag333.xml" /><Relationship Id="rId8" Type="http://schemas.openxmlformats.org/officeDocument/2006/relationships/image" Target="../media/image4.png" /><Relationship Id="rId9" Type="http://schemas.openxmlformats.org/officeDocument/2006/relationships/image" Target="../media/image5.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6.xml" /><Relationship Id="rId5" Type="http://schemas.openxmlformats.org/officeDocument/2006/relationships/tags" Target="../tags/tag337.xml" /><Relationship Id="rId6" Type="http://schemas.openxmlformats.org/officeDocument/2006/relationships/image" Target="../media/image3.png" /><Relationship Id="rId7" Type="http://schemas.openxmlformats.org/officeDocument/2006/relationships/tags" Target="../tags/tag33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3.xml" /><Relationship Id="rId11" Type="http://schemas.openxmlformats.org/officeDocument/2006/relationships/tags" Target="../tags/tag34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tags" Target="../tags/tag341.xml" /><Relationship Id="rId7" Type="http://schemas.openxmlformats.org/officeDocument/2006/relationships/tags" Target="../tags/tag342.xml" /><Relationship Id="rId8" Type="http://schemas.openxmlformats.org/officeDocument/2006/relationships/image" Target="../media/image4.png" /><Relationship Id="rId9" Type="http://schemas.openxmlformats.org/officeDocument/2006/relationships/image" Target="../media/image5.sv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5.xml" /><Relationship Id="rId5" Type="http://schemas.openxmlformats.org/officeDocument/2006/relationships/tags" Target="../tags/tag346.xml" /><Relationship Id="rId6" Type="http://schemas.openxmlformats.org/officeDocument/2006/relationships/image" Target="../media/image3.png" /><Relationship Id="rId7" Type="http://schemas.openxmlformats.org/officeDocument/2006/relationships/tags" Target="../tags/tag347.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3.png" /><Relationship Id="rId7" Type="http://schemas.openxmlformats.org/officeDocument/2006/relationships/tags" Target="../tags/tag35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22056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以典型作品和典型形象反映时代风貌与美学特征千里江山图》与舞剧《只此青绿》美学特征及叙事风格分析比较</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一、《千里江山图》的美学特征及叙事风格</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三、比较分析</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二、舞剧《只此青绿》的美学特征及叙事风格</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以典型作品和典型形象反映时代风貌与美学特征——千里江山图》与舞剧《只此青绿》美学特征及叙事风格分析比较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中国艺术历史悠久，博大精深。其中，绘画和舞蹈是两种极具代表性的艺术形式，它们以其独特的语言和表现力，描绘了中华民族丰富多彩的艺术风貌。本次演示将以《千里江山图》和舞剧《只此青绿》为例，对这两种艺术形式的美学特征和叙事风格进行深入的比较分析。</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一、《千里江山图》的美学特征及叙事风格</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一、《千里江山图》的美学特征及叙事风格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千里江山图》是中国古代绘画的瑰宝，是南宋时期画家王希孟的代表作。这幅画以长卷的形式，描绘了壮丽的自然风光和繁华的宫廷生活。画中的山峦起伏，江河纵横，亭台楼阁，人物动物，无不细致入微，栩栩如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一、《千里江山图》的美学特征及叙事风格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美学特征上，《千里江山图》体现了中国古代绘画的典型特点——注重写意。画中的山川、树木、人物等元素，都不仅仅是简单的模仿，而是通过对自然的理解和感悟，以简练的笔触表达出内在的精神气质。此外，画中的色彩运用也极具特色，以青绿为主色调，辅以淡雅的色彩，营造出一种典雅、宁静的氛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一、《千里江山图》的美学特征及叙事风格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叙事风格上，《千里江山图》以长卷的形式，将时间和空间有机地结合在一起。画中的元素相互关联，形成了一个有机的整体，使得画面既有深度又有广度。同时，画中的每一个元素都有其独特的意义和价值，共同构建了一个宏大而细腻的故事世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二、舞剧《只此青绿》的美学特征及叙事风格</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二、舞剧《只此青绿》的美学特征及叙事风格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舞剧《只此青绿》是以北宋画家王希孟的《千里江山图》为创作背景的大型舞蹈剧。该剧通过舞蹈这一动态的艺术形式，以全新的视角和表达方式，再现了古代绘画的艺术魅力。</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二、舞剧《只此青绿》的美学特征及叙事风格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美学特征上，《只此青绿》体现了现代舞蹈的典型特点——注重身体的表达。舞者们通过灵活的身体语言，将画中的意境和神韵转化为动态的舞蹈动作。此外，舞剧中的灯光、音乐和舞美设计都紧密配合，营造出一种空灵、优美的氛围，使观众仿佛置身于画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二、舞剧《只此青绿》的美学特征及叙事风格</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叙事风格上，《只此青绿》以舞蹈为媒介，将静态的绘画转化为动态的表演。舞者们通过身体的力量和节奏的变化，将画中的故事和情感展现得淋漓尽致。同时，舞剧中还融入了现代科技元素，如全息投影、VR等，使观众能够从多个角度欣赏到舞蹈的魅力。这种多元化的表达方式使得舞剧既有历史的厚重感又有现代的时尚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三、比较分析</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三、比较分析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千里江山图》和舞剧《只此青绿》虽然表现形式不同，但它们都通过各自的艺术手法展现了中华民族的艺术精神和文化内涵。在美学特征方面，《千里江山图》注重写意和青绿主色调的运用，而舞剧《只此青绿》则强调身体的表达和现代化的舞台设计。这种差异使得两部作品各自具有鲜明的艺术风格。</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三、比较分析</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在叙事风格上，《千里江山图》以长卷的形式展现了时间和空间的有机融合，而舞剧《只此青绿》则通过舞蹈将静态的绘画转化为动态的表演。这种转化使得两部作品在表现力和感染力上都得到了极大的提升。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舞剧《只此青绿》的美学特征</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舞剧《只此青绿》的美学特征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舞剧《只此青绿》是由周莉亚、韩真共同执导，故宫博物院、人民网股份有限公司、中国东方演艺集团有限公司出品，域上和美文化发展有限公司联合出品的舞蹈诗剧。该剧以北宋画家王希孟的《千里江山图》为创作背景，展现出中国古典艺术的独特魅力。本次演示将从舞蹈与音乐的结合、舞台美术设计、演员表演以及文化内涵四个方面探究舞剧《只此青绿》的美学特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一、舞蹈与音乐的结合</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一、舞蹈与音乐的结合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舞蹈与音乐的密切关系在舞剧《只此青绿》中得到了充分体现。舞蹈和音乐共生存，不存在没有音乐伴随的舞蹈。在原始的舞蹈中，就有敲击出来的节拍或歌唱相伴和。舞剧《只此青绿》以音乐为灵魂，将舞蹈与音乐完美结合，为观众带来一场视听盛宴。</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一、舞蹈与音乐的结合</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首先，舞蹈与音乐之间存在的共同点是节奏，这是它们结合的自然基础。舞蹈和音乐都有节奏，舞蹈更需要音乐来强化节奏感。在《只此青绿》中，音乐为舞蹈提供了强有力的支撑，两者相辅相成，使整个剧目更加和谐统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https://d.book118.com/807122056056006042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2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5.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3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3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内容摘要</vt:lpstr>
      <vt:lpstr>PowerPoint Presentation</vt:lpstr>
      <vt:lpstr>一、《千里江山图》的美学特征及叙事风格</vt:lpstr>
      <vt:lpstr>一、《千里江山图》的美学特征及叙事风格</vt:lpstr>
      <vt:lpstr>一、《千里江山图》的美学特征及叙事风格</vt:lpstr>
      <vt:lpstr>PowerPoint Presentation</vt:lpstr>
      <vt:lpstr>二、舞剧《只此青绿》的美学特征及叙事风格</vt:lpstr>
      <vt:lpstr>二、舞剧《只此青绿》的美学特征及叙事风格</vt:lpstr>
      <vt:lpstr>二、舞剧《只此青绿》的美学特征及叙事风格</vt:lpstr>
      <vt:lpstr>PowerPoint Presentation</vt:lpstr>
      <vt:lpstr>三、比较分析</vt:lpstr>
      <vt:lpstr>三、比较分析</vt:lpstr>
      <vt:lpstr>PowerPoint Presentation</vt:lpstr>
      <vt:lpstr>PowerPoint Presentation</vt:lpstr>
      <vt:lpstr>舞剧《只此青绿》的美学特征</vt:lpstr>
      <vt:lpstr>PowerPoint Presentation</vt:lpstr>
      <vt:lpstr>一、舞蹈与音乐的结合</vt:lpstr>
      <vt:lpstr>一、舞蹈与音乐的结合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2024-09-15T16:08:15.009</cp:lastPrinted>
  <dcterms:created xsi:type="dcterms:W3CDTF">2024-09-15T08:08:15Z</dcterms:created>
  <dcterms:modified xsi:type="dcterms:W3CDTF">2024-09-15T08:08:22Z</dcterms:modified>
</cp:coreProperties>
</file>