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80E5F-C89C-4A6C-80CC-B13921455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6A80F-D9FF-4AE3-9661-2845BC768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E0139-84E2-499B-A22B-E7136F4CD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421BC-F507-4E29-922B-0E90E8624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2E062A-72FA-450B-8CB8-25AD5B9CD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0D3C83-D9F6-46D4-AA05-8D6ECB583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F5F984-B4B0-4359-B44E-5B63F04CB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38429-B9F6-4016-B035-5DA686FAB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0D498-1089-409E-B956-00F93A435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A0FB4-8C74-4AB8-B588-30FD4C4A1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8B8EB-46F7-4359-98F0-B736F7FD2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23044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网络营销实务报告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网络营销工具与方法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网络营销的未来趋势与挑战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1" b="43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网络营销是一种利用互联网技术，通过各种在线渠道进行产品推广、品牌宣传和销售促进的营销方式。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覆盖面广、传播速度快、互动性强、个性化定制、成本相对较低等。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传统营销主要依赖传统媒体，如电视、报纸、杂志等；网络营销则主要利用互联网平台，如社交媒体、搜索引擎、电子邮件等。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传播媒介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传统营销针对大众市场，覆盖面较广但不够精准；网络营销则可根据大数据分析精准定位目标受众，实现个性化推广。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传统营销单向传播，与受众互动较少；网络营销则可实现双向互动，及时收集反馈并进行调整。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网络营销与传统营销的区别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网络营销的优劣势分析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覆盖面广、传播速度快、互动性强、个性化定制、成本相对较低等。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对技术依赖度高、监管难度大、竞争激烈、数据安全风险等。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明确产品的目标市场和消费群体，根据市场需求和竞争情况，制定合适的产品定位策略。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通过创新、设计、功能、服务等手段，使产品在市场上具有独特的竞争优势，满足消费者需求。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强化品牌形象和知名度，提高消费者对产品的信任度和忠诚度。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根据消费者对产品价值的认知和需求，制定价格策略，以满足消费者对产品价值的期望。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根据产品的生产成本、研发费用等因素，加上期望的利润，制定价格策略。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根据市场竞争对手的价格水平，结合自身产品的优劣势，制定价格策略。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利用电商平台、社交媒体等线上渠道，拓展销售渠道，提高产品覆盖面。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7271" r="272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结合传统销售渠道，如专卖店、超市等，提高产品的可见度和可获得性。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整合线上和线下渠道，实现线上线下互动营销，提高销售效果。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通过优惠券、折扣等方式，吸引消费者在特定时间内购买产品。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限时促销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将多个产品组合在一起销售，以增加销售量。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通过赠送礼品或赠品的方式，吸引消费者购买产品。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网络营销工具与方法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通过优化网站结构和内容，提高网站在搜索引擎结果页的排名，从而吸引更多潜在客户。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SEO包括关键词研究、网站结构调整、内容创作和链接建设等策略，目的是让网站在搜索引擎结果页中获得更高的排名，从而增加网站的曝光率和流量。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https://d.book118.com/807123044055006042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2024-09-15T15:52:48.366</cp:lastPrinted>
  <dcterms:created xsi:type="dcterms:W3CDTF">2024-09-15T07:52:48Z</dcterms:created>
  <dcterms:modified xsi:type="dcterms:W3CDTF">2024-09-15T07:52:50Z</dcterms:modified>
</cp:coreProperties>
</file>