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FAC88-CAD3-471F-87A7-4726BF7F6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03AFF-5243-4654-9A5A-DA52661F7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CBFE3-5960-44C6-9146-3C5D430B0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F10F7-4324-4423-B02E-4D3DA006E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9739D-83F3-46E2-BEFB-CE844A552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79FEE-E3F6-4F2B-B508-D4129BE4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64F8A-0071-4AED-A20F-532503CE2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55CE7-2DAE-4EEE-BF35-F241F963E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59F6E-5855-4535-94B1-8E03B94AC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717D1-54D1-43B3-AF02-471085494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0E4B0-25C5-4982-8761-4572A7DD2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23152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公司企业文化学习心得体会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公司企业文化理解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学习公司企业文化的体验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公司企业文化在工作中的应用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公司企业文化对个人成长的影响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对公司企业文化的建议与展望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公司企业文化理解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企业文化是企业在长期发展过程中形成的共同价值观、行为准则和信仰，它对于企业的成功至关重要。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企业文化能够激发员工的归属感和自豪感，提高工作积极性和效率，增强企业凝聚力和竞争力。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企业文化是企业的灵魂，是推动企业持续发展的动力源泉。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059" r="1405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明确企业的使命和愿景，激发员工的共同追求和奋斗目标。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企业使命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强调诚信、创新、卓越、合作等核心价值观，引导员工的行为和决策。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制定员工的行为准则和规范，明确工作要求和标准。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行为准则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塑造企业形象和品牌价值，提升企业的知名度和美誉度。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公司企业文化的核心内容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企业文化具有相对稳定性，能够在企业面临挑战和变革时提供稳定和支持。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企业文化能够激励员工发挥自己的潜力和创造力，为企业的发展做出贡献。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优秀的企业文化能够适应市场变化和竞争环境，帮助企业在变革中保持领先地位。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每个公司的企业文化都有其独特的特点和优势，能够反映企业的历史、传统和发展方向。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公司企业文化的特点与优势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学习公司企业文化的体验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学习方式的体验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线上学习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通过公司内部平台，我得以系统地学习企业文化的理论知识，了解其发展历程和核心价值观。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参与公司组织的各类活动，如团队建设、年会等，实地感受企业文化的氛围，加深理解。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最初，我对公司企业文化的认识仅停留在表面的口号和标语上。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随着学习的深入，我逐渐认识到企业文化是公司的灵魂，它渗透在日常工作的方方面面，影响员工的行为和决策。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对公司企业文化的理解变化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深入理解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初识企业文化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价值观认同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在学习过程中，我逐渐认识到公司的核心价值观与我的个人价值观相契合，这让我更加认同企业文化。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企业文化所倡导的行为规范和处事原则，为我提供了明确的工作指导和行为准则，使我在工作中更有方向和目标。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对公司企业文化的认同感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公司企业文化在工作中的应用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https://d.book118.com/807123152023006035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2024-09-09T10:38:58.317</cp:lastPrinted>
  <dcterms:created xsi:type="dcterms:W3CDTF">2024-09-09T02:38:58Z</dcterms:created>
  <dcterms:modified xsi:type="dcterms:W3CDTF">2024-09-09T02:39:00Z</dcterms:modified>
</cp:coreProperties>
</file>