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256A5-21F7-4072-8FCD-91CB24A9D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94E66-0653-46E4-BEB0-442C24167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4DF53-2408-4C42-A008-FECDBC00C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F5658-AF01-48A8-88F3-15BF337A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E0D31E-3F6F-4F38-AC2A-4D2C099A5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F5B605-4D3D-47F0-B499-B4755B784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B4D27-875B-4798-B4AD-CAB44A345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C9809-DF9E-4979-9AF0-88C425AEB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DE78F-4708-45E9-9DC2-38E63E25C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4012F-0C00-4D9A-B851-03BAD44BE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5E58C-9E6A-4676-A4CC-4332C40DF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24046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教师与新程共成长-1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教师成长历程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新程教育改革对教师影响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教师如何应对新程教育改革挑战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教师在新程教育改革中角色定位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阐述教师与新程共成长的重要性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教师是教育发展的第一资源，是提升教育质量的关键。新程则是教育改革的产物，它代表了新的教育理念、教学内容和方式。教师与新程共成长，是实现教育现代化的必然要求。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分析当前教师与新程关系的现状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目前，许多教师对新程的理解和把握不够深入，教学实践中存在诸多困惑和挑战。同时，新程的推进也需要教师的积极参与和贡献智慧。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提出教师与新程共成长的必要性和紧迫性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面对教育改革的新形势和新要求，教师必须不断更新观念、提升素养，与新程共同成长。只有这样，才能更好地适应和引领教育发展，培养出更多具有创新精神和实践能力的人才。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汇报还将对未来教师与新程共成长的前景进行展望，提出一些具有前瞻性和建设性的思考和建议。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汇报将涵盖以下几个方面：教师对新程的理解和认识、教师在新程实施中的困惑和挑战、教师与新程共成长的实践探索与经验分享、促进教师与新程共成长的策略和建议等。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汇报将重点介绍一些具有代表性的案例，展示教师在新程实施中的探索和创新，以及他们与新程共成长的历程和成果。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77" r="877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16" r="816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2474" r="2474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教师成长历程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与同事和学生建立良好关系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积极与同事交流，分享经验和资源；与学生建立信任，了解他们的需求和期望。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熟悉学校文化和教育环境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了解学校的办学理念、教育目标、课程设置以及评价方式，尽快融入学校的教育环境。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掌握教学基本技能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学习教学设计、课堂管理、学生评价等教学基本技能，为顺利开展教学工作打下基础。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入职初期适应与探索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3" b="7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教学中期积累与提升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深入研究和理解学科知识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不断学习和研究所教学科的最新发展，提升自己的学科素养和教学水平。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反思和改进教学实践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定期回顾自己的教学实践，发现问题并寻求改进方法，不断优化教学策略和技巧。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拓展教育视野和教学方法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参加教育培训、研讨会等活动，了解最新的教育理念和方法，拓宽自己的教育视野。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探索和实践创新教育理念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关注教育改革的最新动态，尝试将创新教育理念应用于自己的教学实践，推动学校教育的进步。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培养和指导新教师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担任新教师的导师或指导者，帮助他们适应教学工作，传承教育经验和智慧。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成为学科领域的专家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通过持续学习和实践，成为所教学科的专家，为学校和教育界做出贡献。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7930" r="1793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职业发展后期突破与创新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新程教育改革对教师影响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新程教育改革强调学生的主体地位，要求教师从传统的知识传授者转变为学生学习和发展的促进者，关注学生的全面发展。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新程教育改革提倡教师树立终身学习的理念，不断更新自己的知识结构和教育技能，以适应不断变化的教育需求。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新程教育改革强调教育公平，要求教师关注每个学生的成长和发展，消除教育中的歧视和不平等现象。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教育理念更新与转变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合作式学习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新程教育改革强调合作式学习，要求教师通过组织小组活动、角色扮演等形式来促进学生的团队协作能力和沟通能力。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新程教育改革提倡探究式学习，要求教师通过引导学生自主发现问题、解决问题的方式来培养学生的创新能力和实践能力。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新程教育改革提倡个性化教学，要求教师根据学生的不同特点和需求，采用灵活多样的教学方法和手段，以满足学生的个性化发展。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教学方法改进与优化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https://d.book118.com/807124046123006040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2024-09-13T01:43:56.650</cp:lastPrinted>
  <dcterms:created xsi:type="dcterms:W3CDTF">2024-09-12T17:43:56Z</dcterms:created>
  <dcterms:modified xsi:type="dcterms:W3CDTF">2024-09-12T17:43:58Z</dcterms:modified>
</cp:coreProperties>
</file>