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A91E4-0F6E-4A4E-A79E-C7445C5C6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F42E3-C6CF-450C-AED1-9F4CB7BBD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71535-83C7-47B6-AA1D-37A662B5E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14090-303E-4FAB-88E6-00FB484B9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3885E-F17C-49A1-A62D-4A2A05CBC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118C73-5FF3-489A-A79C-B2CB7E224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C1710-2445-428B-B2A4-733084AF7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CEAB7-8F92-400E-BD0C-0E9546A25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EC698-97BA-41D5-9F93-EBB61C1A2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76732-5BE9-4A97-8243-6AD8D017C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0948B-D580-4484-B81E-651A4B485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25162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安全生产责任制和安全监督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建筑施工安全生产责任制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建筑施工安全监督要点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安全生产责任制是指明确各级领导、职能部门、工程技术人员和生产工人在生产经营活动中应负的安全责任，旨在确保企业安全生产和员工健康。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安全生产责任制具有系统性、科学性、规范性和可操作性，它通过制度的形式规范了企业各级人员的安全职责，使安全管理更加明确、具体和有效。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821" r="98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通过明确各级人员的安全职责，可以确保员工在工作中的安全，减少伤亡事故的发生。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安全生产责任制能够促使企业建立健全安全管理体系，提高安全管理水平，降低事故风险。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一个重视安全管理的企业能够吸引更多的优秀人才和客户，提高企业的市场竞争力。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企业必须遵守国家安全生产相关法律法规，建立健全安全生产责任制，并接受政府部门的监督检查。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地方政府也会制定相应的安全生产法规和规章，企业需要遵守地方法规的要求。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不同行业可能会制定各自的安全生产规定，企业需要根据所处行业的要求制定相应的安全生产责任制。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安全生产责任制的法律法规要求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建筑施工安全生产责任制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建设单位应严格遵守安全生产法律法规，确保安全生产所需资金的投入，并按照规定配备相应的安全设施和人员。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建设单位应与勘察、设计、施工、监理等单位签订安全生产协议，明确各自的安全生产管理职责。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978" b="497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建设单位应组织开展安全检查和隐患排查，及时发现和消除事故隐患，确保施工安全。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04" b="580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建设单位的安全生产责任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勘察、设计单位应对施工单位的施工方案进行审查，确保施工方案符合工程设计和安全生产要求。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勘察、设计单位应参与工程项目的安全检查和隐患排查，及时发现和消除事故隐患。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勘察、设计单位应根据工程项目的特点和地质条件，提出安全技术措施和设计建议，确保工程设计符合安全生产要求。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勘察、设计单位的安全生产责任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工程监理、检验检测单位应对施工过程进行监督和检测，确保施工单位按照工程设计和安全生产要求进行施工。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工程监理、检验检测单位应对施工现场的安全设施和人员配备进行验收，确保符合安全生产要求。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工程监理、检验检测单位应参与工程项目的安全检查和隐患排查，及时发现和消除事故隐患。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工程监理、检验检测单位的安全生产责任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施工单位应建立健全安全生产责任制，明确各级管理人员和操作人员的安全生产职责。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施工单位应制定安全教育培训计划，对从业人员进行安全教育培训，提高从业人员的安全意识和技能水平。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施工单位应制定应急预案，建立应急救援队伍，配备必要的应急救援设备和器材，确保在发生事故时能够及时有效地进行救援。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施工单位的安全生产责任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安全监督体系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https://d.book118.com/807125162014006051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2024-09-23T23:00:40.561</cp:lastPrinted>
  <dcterms:created xsi:type="dcterms:W3CDTF">2024-09-23T15:00:40Z</dcterms:created>
  <dcterms:modified xsi:type="dcterms:W3CDTF">2024-09-23T15:00:42Z</dcterms:modified>
</cp:coreProperties>
</file>