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C3F8B-9085-442C-BA1C-A371BAFF3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BB7DA4-F6D8-4729-BF07-13027519C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FB0E76-0390-494A-8E59-6DB12A59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A8B66-1FD4-4D4D-B031-ECD8C55E9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FCA71D-1518-4EEA-A074-29EC6496E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B988D2-C4E2-47CC-8E75-638E24531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BDBEF9-953F-4350-8050-411C89C22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BE77D-24D2-4789-A0F4-3C1A65791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37F615-11A5-41D5-B184-5929E0BD8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0FDEA-B9BC-4EE8-B1BE-58CE1B63F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2154F-6A23-4D39-BC1D-83A6C0CC2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2520005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化学新材料项目运营方案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汇报时间：XX-01-29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产品研发与生产策略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供应链管理与物流配送方案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人力资源配置与培训计划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财务预算与成本控制措施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环境保护、安全生产和法规遵从性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市场需求持续增长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随着科技的不断进步，化学新材料在各个领域的应用越来越广泛，市场需求呈现出持续增长的趋势。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技术创新推动发展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化学新材料行业是一个技术密集型行业，技术创新是推动行业发展的关键因素之一。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环保政策影响市场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随着全球环保意识的提高，各国政府纷纷出台环保政策，对化学新材料市场产生了一定的影响。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化学新材料市场现状及趋势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核心竞争力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本项目致力于研发和生产高性能、高附加值的化学新材料产品，满足国内外市场的需求。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本项目拥有先进的生产技术和设备，注重产品研发和创新，具有较强的市场竞争力。同时，项目团队具备丰富的行业经验和管理能力，能够为客户提供优质的服务和产品。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项目定位与核心竞争力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800" r="198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通过科学的管理和运营，实现项目的高效运转和可持续发展，提高产品质量和产量，降低成本和能耗，增强市场竞争力。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预计项目投产后，将实现年销售收入数亿元，利润数千万元。同时，项目将带动相关产业的发展，促进当地经济的增长和就业的增加。此外，项目还将为环保事业做出贡献，推动化学新材料行业的绿色发展。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产品研发与生产策略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针对市场需求，规划出不同种类、规格和性能的新材料产品系列，形成完整的产品线。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产品线规划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通过市场调研和技术研究，挖掘出具有创新性和竞争力的产品特点和技术优势，提升产品附加值。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创新点挖掘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根据客户需求，提供定制化的新材料产品解决方案，满足不同客户的个性化需求。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产品线规划及创新点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对现有生产工艺流程进行全面分析，找出瓶颈环节和浪费点，进行针对性优化和改进。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工艺流程优化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00" r="17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自动化升级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节能减排措施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引入自动化生产设备和智能化技术，提高生产效率和产品质量稳定性。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采用环保材料和节能设备，减少生产过程中的能源消耗和环境污染。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生产工艺流程优化措施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建立完善的质量管理体系，包括质量策划、质量控制、质量保证和质量改进等环节。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根据国家和行业标准，结合企业实际情况，制定出具有可操作性的新材料产品质量标准。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加强原材料、半成品和成品的质量检测与控制，确保产品质量符合标准要求。同时，建立质量追溯体系，对不合格产品进行追溯和处理。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质量检测与控制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质量管理体系建设方案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市场营销策略部署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2876" r="22876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政府及公共事业部门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与政府及公共事业部门合作，推广绿色、可持续的化学新材料，助力环保事业发展。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科研机构与高校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针对科研机构和高校的需求，提供高端化学新材料产品和技术支持。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化工企业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面向化工企业，推广具有创新性和环保性的化学新材料，助力企业升级转型。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参加国内外知名化工展会，展示产品和技术实力，拓展品牌影响力。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专业展会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组织或参加相关学术研讨会，与专家学者交流，提升品牌学术地位。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学术研讨会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利用专业媒体、网络平台等渠道，发布品牌动态和产品信息，提高品牌知名度。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媒体宣传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借助客户口碑和推荐，扩大品牌影响力，吸引更多潜在客户。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口碑营销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品牌宣传推广途径选择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线上销售渠道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利用电商平台、自建官网等线上渠道，展示产品详情和价格，提供在线咨询和购买服务。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线下销售渠道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与经销商、代理商合作，拓展线下销售网络，提供产品体验和技术支持服务。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跨境销售渠道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开拓国际市场，与海外合作伙伴建立销售渠道，推广化学新材料产品和技术。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根据客户需求提供定制化产品和服务，满足客户个性化需求，提升客户满意度。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线上线下销售渠道搭建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供应链管理与物流配送方案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集中采购与分散采购相结合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根据原材料特性和需求情况，灵活采用集中采购和分散采购方式，提高采购效率。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长期协议与短期合同相结合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与关键供应商签订长期协议，确保稳定供应；针对市场波动较大的原材料，签订短期合同以降低采购成本。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多元化采购渠道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建立稳定的供应商合作关系，同时开拓多个采购渠道，降低单一供应商带来的风险。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435" r="43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原材料采购策略优化建议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库存分类管理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根据原材料的重要性和市场供应情况，将库存分为不同等级，实行分类管理。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安全库存设定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结合历史数据和市场需求预测，设定合理的安全库存水平，避免库存积压和缺货现象。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预警机制建立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建立库存预警机制，当库存量低于预设的安全库存水平时，及时触发预警并启动补货程序。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库存管理及预警机制设计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https://d.book118.com/807125200053006051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113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2024-09-24T08:49:40.169</cp:lastPrinted>
  <dcterms:created xsi:type="dcterms:W3CDTF">2024-09-24T00:49:40Z</dcterms:created>
  <dcterms:modified xsi:type="dcterms:W3CDTF">2024-09-24T00:49:42Z</dcterms:modified>
</cp:coreProperties>
</file>