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1BF8E3-CEE8-4EEA-B4AC-F4D25365D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4D7D5C-8981-4AB1-B3D9-2DF5EFBCE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384413-745A-44B8-9C56-4A085277F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034B9D-3D0A-4BA3-BD79-A0F89DCF2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9ED2B6-D4A8-4A6D-8434-4C280334F7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B4CC7A-2EC2-41E2-941D-A9C36D0E21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5E9B5C-A21A-4462-AFC3-1F1A975685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684F6-CFF7-4D73-86E9-48C9B91DD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A19395-B525-4405-BADD-FBD517C7C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3F93E-EAD9-4B09-8E43-7D89FE3F2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F5905-5493-4DE9-B733-7DAE28DEE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2612313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外痔术后心理护理</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汇报人：文小库</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外痔术后心理护理概述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术后心理护理的具体措施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术后心理护理的效果评估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外痔术后心理护理是指对外痔手术后的患者进行心理层面的关注和干预，旨在帮助他们缓解术后焦虑、抑郁等情绪问题，促进康复。</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外痔术后心理护理涉及多个方面，包括患者对手术的认知、术后疼痛、康复过程中的心理支持等。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10" r="273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重要性阐述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有效的心理护理可以帮助患者减轻术后焦虑、抑郁等情绪问题，提高患者的治疗依从性和生活质量，促进术后康复。</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外痔手术是一种常见的肛肠手术，术后患者可能会出现不同程度的心理问题，如焦虑、抑郁等，影响康复进程和生活质量。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外痔术后心理护理概述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56" r="236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5435" r="543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术后心理反应</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由于术后疼痛、排便困难等原因，患者可能出现焦虑和恐惧的情绪。</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术后疼痛、生活不便以及担心疾病复发等因素可能导致患者情绪低落、抑郁。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术后疼痛、心理压力等因素可能导致患者睡眠质量下降。</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术后排便困难、疼痛等可能导致患者自尊心受损，产生自卑感。</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焦虑和恐惧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抑郁和情绪低落</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睡眠障碍</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自尊心受损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67" r="14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缓解焦虑和恐惧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提高自尊和自信心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促进心理健康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建立良好的医患关系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术后心理护理的目标和原则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通过心理疏导、放松训练等方式，缓解患者的焦虑和恐惧情绪。</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通过心理辅导、认知行为疗法等方式，促进患者的心理健康。</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通过鼓励、支持等方式，提高患者的自尊心和自信心。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通过耐心倾听、关心询问等方式，建立良好的医患关系，提高患者的信任度和满意度。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322" r="2432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耐心倾听患者的诉求，关心询问患者的感受，让患者感受到医护人员的关心和关注。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倾听和关心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向患者解释手术后的注意事项、康复方法等，指导患者正确应对术后不适症状。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解释和指导</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鼓励患者积极面对困难，支持患者在康复过程中保持乐观的心态。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鼓励和支持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针对患者的心理问题，采用放松训练、认知行为疗法等心理治疗方法，帮助患者缓解焦虑、抑郁等情绪问题。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放松训练和认知行为疗法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术后心理护理的方法和技巧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术后心理护理的具体措施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医护人员应与患者建立信任和互动，提供专业的医疗知识和情感支持，帮助患者缓解紧张情绪。</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医护人员应主动与患者沟通，了解患者的需求和顾虑，提供个性化的护理方案。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及时沟通</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建立良好的医患关系</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https://d.book118.com/807126123133006051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2024-09-24T23:09:12.809</cp:lastPrinted>
  <dcterms:created xsi:type="dcterms:W3CDTF">2024-09-24T15:09:12Z</dcterms:created>
  <dcterms:modified xsi:type="dcterms:W3CDTF">2024-09-24T15:09:14Z</dcterms:modified>
</cp:coreProperties>
</file>