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E5506E-02C6-42D0-8A03-3977BA732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1E6EEE-9695-4000-9C59-1E65849F2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C384E-C928-4812-84D3-782FA4A10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FDDECA-16C3-44AC-962E-FF3D885AA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522033-F827-4293-AF08-FB805C713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7C08D8-CF32-49A9-A8B8-DEDB771B3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BB8A3B-C66D-4324-8313-2C75B93A5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96C187-52CC-4BE6-BEB7-455249F8D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6014F1-46DB-47FB-BF8A-CD2090DE4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B71FC6-4B59-4E4F-B836-E1E34DD37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68BF7B-49C0-4787-998E-F4405F0EE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13000000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临床护理风险识别与防范\n## 1.临床护理风险的基本概念与重要性\n### 1.1临床护理风险的定义与分类\n### 1.2临床护理风险对患者的影响\n### 1.3临床护理风险管理的重要性\n## 2.临床护理风险的识别方法与技巧\n### 2.1护理风险评估工具的使用\n### 2.2护理风险识别的沟通与协作\n### 2.3护理风险识别的实践案例分析\n## 3.临床护理风险的预防与应对措施\n### 3.1护理风险评估与预防策略\n### 3.2护理风险应对预案的制定与实施\n### 3.3护理风险应对的实践案例分析\n## 4.临床护理风险管理的人力资源与培训\n### 4.1护理风险管理的人力资源配置\n### 4.2护理风险管理培训与 education\n### 4.3护理风险管理团队的建设与实践\n## 5.临床护理风险管理的监测与持续改进\n### 5.1护理风险管理监测指标与数据收集\n### 5.2护理风险管理的持续改进方法\n### 5.3护理风险管理监测与改进的实践案例分析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200"/>
              <a:t>临床护理风险识别与防范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临床护理风险的基本概念与重要性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1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72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临床护理风险的定义与分类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73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临床护理风险是指在护理过程中可能发生的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对患者造成损害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的事件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治疗过程中的风险，如药物过敏、输液反应等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护理过程中的风险，如患者跌倒、压疮等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护理管理过程中的风险，如人力资源不足、设备故障等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临床护理风险的分类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患者因素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：年龄、性别、基础疾病等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护理人员因素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：技术水平、服务态度等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环境因素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：病房环境、设备设施等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管理因素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：管理制度、培训教育等</a:t>
            </a:r>
            <a:endParaRPr/>
          </a:p>
        </p:txBody>
      </p:sp>
      <p:cxnSp>
        <p:nvCxnSpPr>
          <p:cNvPr id="174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7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8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对患者的生命安全构成威胁</a:t>
                </a:r>
                <a:endParaRPr/>
              </a:p>
            </p:txBody>
          </p:sp>
          <p:sp>
            <p:nvSpPr>
              <p:cNvPr id="18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患者跌倒、坠床等可能导致严重伤害甚至死亡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护理过程中的操作失误可能导致患者感染、出血等</a:t>
                </a:r>
                <a:endParaRPr/>
              </a:p>
            </p:txBody>
          </p:sp>
        </p:grpSp>
        <p:grpSp>
          <p:nvGrpSpPr>
            <p:cNvPr id="18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影响患者的康复进程</a:t>
                </a:r>
                <a:endParaRPr/>
              </a:p>
            </p:txBody>
          </p:sp>
          <p:sp>
            <p:nvSpPr>
              <p:cNvPr id="18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护理风险事件可能导致患者病情加重、延长住院时间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患者对护理人员的信任度降低，影响心理康复</a:t>
                </a:r>
                <a:endParaRPr/>
              </a:p>
            </p:txBody>
          </p:sp>
        </p:grpSp>
        <p:grpSp>
          <p:nvGrpSpPr>
            <p:cNvPr id="18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8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增加患者的经济负担</a:t>
                </a:r>
                <a:endParaRPr/>
              </a:p>
            </p:txBody>
          </p:sp>
          <p:sp>
            <p:nvSpPr>
              <p:cNvPr id="18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护理风险事件可能导致患者医疗费用增加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患者因护理风险事件导致的残疾或死亡，给家庭带来巨大的经济负担</a:t>
                </a:r>
                <a:endParaRPr/>
              </a:p>
            </p:txBody>
          </p:sp>
        </p:grpSp>
      </p:grpSp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临床护理风险对患者的影响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9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保障患者的安全和权益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降低护理风险事件的发生率，保障患者的生命安全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提高护理质量，满足患者的护理需求</a:t>
                </a:r>
                <a:endParaRPr/>
              </a:p>
            </p:txBody>
          </p:sp>
          <p:pic>
            <p:nvPicPr>
              <p:cNvPr id="1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提高护理人员的风险意识和应对能力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增强护理人员对护理风险的识别和预防能力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提高护理人员的应急处理和沟通协调能力</a:t>
                </a:r>
                <a:endParaRPr/>
              </a:p>
            </p:txBody>
          </p:sp>
          <p:pic>
            <p:nvPicPr>
              <p:cNvPr id="20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优化护理管理流程，降低护理成本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通过风险管理，提高护理管理效率，降低护理成本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减少因护理风险事件导致的医疗纠纷和赔偿，保护医院的利益</a:t>
                </a:r>
                <a:endParaRPr/>
              </a:p>
            </p:txBody>
          </p:sp>
          <p:pic>
            <p:nvPicPr>
              <p:cNvPr id="20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临床护理风险管理的重要性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临床护理风险的识别方法与技巧</a:t>
            </a:r>
            <a:endParaRPr/>
          </a:p>
        </p:txBody>
      </p:sp>
      <p:sp>
        <p:nvSpPr>
          <p:cNvPr id="20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1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1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采用护理风险评估工具</a:t>
                </a:r>
                <a:endParaRPr/>
              </a:p>
            </p:txBody>
          </p:sp>
          <p:sp>
            <p:nvSpPr>
              <p:cNvPr id="21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护理风险评估表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：评估患者的年龄、性别、基础疾病等风险因素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护理风险评分表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：对护理过程中的操作、设备等因素进行评分</a:t>
                </a:r>
                <a:endParaRPr/>
              </a:p>
            </p:txBody>
          </p:sp>
        </p:grpSp>
        <p:grpSp>
          <p:nvGrpSpPr>
            <p:cNvPr id="21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1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定期对患者进行护理风险评估</a:t>
                </a:r>
                <a:endParaRPr/>
              </a:p>
            </p:txBody>
          </p:sp>
          <p:sp>
            <p:nvSpPr>
              <p:cNvPr id="21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患者入院时进行评估，了解患者的护理风险状况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患者病情变化时进行评估，调整护理措施</a:t>
                </a:r>
                <a:endParaRPr/>
              </a:p>
            </p:txBody>
          </p:sp>
        </p:grpSp>
        <p:grpSp>
          <p:nvGrpSpPr>
            <p:cNvPr id="21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制定个性化的护理风险防范计划</a:t>
                </a:r>
                <a:endParaRPr/>
              </a:p>
            </p:txBody>
          </p:sp>
          <p:sp>
            <p:nvSpPr>
              <p:cNvPr id="2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根据评估结果，为患者制定针对性的护理风险防范措施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定期评估护理风险防范措施的效果，进行调整和优化</a:t>
                </a:r>
                <a:endParaRPr/>
              </a:p>
            </p:txBody>
          </p:sp>
        </p:grpSp>
      </p:grpSp>
      <p:pic>
        <p:nvPicPr>
          <p:cNvPr id="22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护理风险评估工具的使用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加强护理人员之间的沟通与协作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定期组织护理人员培训，提高护理人员的风险识别和应对能力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建立护理人员之间的信息共享机制，及时传递护理风险信息</a:t>
                </a:r>
                <a:endParaRPr/>
              </a:p>
            </p:txBody>
          </p:sp>
          <p:pic>
            <p:nvPicPr>
              <p:cNvPr id="2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加强护理人员与患者的沟通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了解患者的需求和顾虑，及时发现潜在的护理风险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向患者及家属提供护理风险防范的相关信息，提高患者的自我保护意识</a:t>
                </a:r>
                <a:endParaRPr/>
              </a:p>
            </p:txBody>
          </p:sp>
          <p:pic>
            <p:nvPicPr>
              <p:cNvPr id="23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加强护理人员与医生及其他相关部门的协作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与医生保持密切沟通，了解患者的病情和治疗方案，共同制定护理计划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与设备、后勤等部门保持良好沟通，确保护理过程中所需资源的充足和可靠</a:t>
                </a:r>
                <a:endParaRPr/>
              </a:p>
            </p:txBody>
          </p:sp>
          <p:pic>
            <p:nvPicPr>
              <p:cNvPr id="24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护理风险识别的沟通与协作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4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4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分析护理风险事件的发生原因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通过对护理风险事件的发生过程进行调查和分析，了解事件发生的根本原因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针对事件发生的原因，制定相应的整改措施和预防措施</a:t>
                </a:r>
                <a:endParaRPr/>
              </a:p>
            </p:txBody>
          </p:sp>
          <p:sp>
            <p:nvSpPr>
              <p:cNvPr id="25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学习护理风险识别的技巧和方法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通过案例分析，学习护理风险识别的技巧和方法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将案例分析的结果应用于实际工作中，提高护理风险识别能力</a:t>
                </a:r>
                <a:endParaRPr/>
              </a:p>
            </p:txBody>
          </p:sp>
          <p:sp>
            <p:nvSpPr>
              <p:cNvPr id="25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提高护理人员的风险防范意识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通过案例分析，使护理人员认识到护理风险的严重性，提高风险防范意识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培养护理人员在日常工作中主动识别和防范护理风险的能力</a:t>
                </a:r>
                <a:endParaRPr/>
              </a:p>
            </p:txBody>
          </p:sp>
          <p:sp>
            <p:nvSpPr>
              <p:cNvPr id="25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护理风险识别的实践案例分析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临床护理风险的预防与应对措施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对患者进行全面、动态的护理风险评估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定期对患者进行护理风险评估，了解患者的护理风险状况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根据患者病情变化，及时调整护理风险评估结果和预防措施</a:t>
                </a:r>
                <a:endParaRPr/>
              </a:p>
            </p:txBody>
          </p:sp>
          <p:sp>
            <p:nvSpPr>
              <p:cNvPr id="1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制定个性化的护理预防措施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根据评估结果，为患者制定针对性的护理预防措施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定期评估护理预防措施的效果，进行调整和优化</a:t>
                </a:r>
                <a:endParaRPr/>
              </a:p>
            </p:txBody>
          </p:sp>
          <p:sp>
            <p:nvSpPr>
              <p:cNvPr id="2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加强对护理预防措施的监督和管理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定期检查护理预防措施的执行情况，确保预防措施的有效实施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对护理预防措施的执行情况进行评价，提出改进意见</a:t>
                </a:r>
                <a:endParaRPr/>
              </a:p>
            </p:txBody>
          </p:sp>
          <p:sp>
            <p:nvSpPr>
              <p:cNvPr id="2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护理风险评估与预防策略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https://d.book118.com/807130000005006042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临床护理风险识别与防范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2024-09-15T02:27:35.116</cp:lastPrinted>
  <dcterms:created xsi:type="dcterms:W3CDTF">2024-09-14T18:27:35Z</dcterms:created>
  <dcterms:modified xsi:type="dcterms:W3CDTF">2024-09-14T18:27:37Z</dcterms:modified>
</cp:coreProperties>
</file>