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012ED7A-FA4D-47BE-B99C-D6467DE4F4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CE196-A4C2-4083-820F-EC6BEFB9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50FE2-BB09-4806-A16B-D94AFD4F0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1D78C-2039-42DB-A309-54C43F3B4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C5031-A77D-4F53-A5AF-487BC493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7D5C6-F275-45C7-AB73-942152F21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8020A-E407-485A-A3B7-23B10E2E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B25AF-B3EE-479F-B775-497C9DCC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9F739-E9E8-4633-A15B-7A131C179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3E26F-4DC6-4AE2-A825-1DBD97BA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74761-2338-49D2-904F-B2AF84CC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88334-893D-45FA-8171-D252EEE57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D47145C-475B-4652-AD65-C48AA1CF90E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3FE3419-E395-4E0F-93F8-D7989B7DCB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0066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引导学生构建个人学习档案的教学设计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引导学生构建个人学习档案的重要性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构建个人学习档案的方法与技巧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个人学习档案的应用与延伸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个人学习档案的评估与反馈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个人学习档案的应对挑战和解决方案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引导学生构建个人学习档案的重要性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为什么个人学习档案如此重要？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个人学习档案是学生记录自己学习历程和成长的重要工具。通过记录学习经验、进步和挑战，帮助学生了解自己的学习习惯，有利于提高学习效果。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构建个人学习档案的好处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发现优势和不足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总结学习经验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更有目的地进行学习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提高学习动力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更有针对性的支持和指导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4166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构建个人学习档案的方法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记录每天学习内容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包括学习目标和计划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记录心得体会和反思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提升学生自律能力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培养时间管理技能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帮助学生了解自身优势与不足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促进个人成长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支持和指导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学校和家长更好了解学生学习情况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提供针对性支持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个人学习档案的实践意义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独立思考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促进学生思维能力的发展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个人学习档案的价值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通过构建个人学习档案，学生可以更清晰地认识自己的学习情况，有利于自我成长和提高学习效果。个人学习档案也有助于学校和家长了解学生的学习状态，提供更有针对性的支持和指导。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构建个人学习档案的方法与技巧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在学习过程中，明确自己的学习目标非常重要。将目标分解为具体可行的计划有助于学生更有条理地进行学习。合理设定学习目标可以提高学习效率，让学生更加专注于学习任务。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记录方式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使用电子设备进行学习内容记录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电子形式记录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通过纸质笔记进行学习内容记录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纸质形式记录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根据个人习惯和喜好选择合适的记录方式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个人喜好选择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避免拖延症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按计划执行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克服拖延心理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保持连贯性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定期复习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养成好习惯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合理安排学习时间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制定学习计划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避免时间浪费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保证学习效率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反思与总结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及时进行学习内容的反思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反思学习内容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总结学习的经验和教训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总结经验教训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构建个人学习档案需要学生进行合理的目标设定，选择合适的记录方式，有效管理时间，以及不断反思与总结。这些方法与技巧能够帮助学生提高学习效率，培养良好的学习习惯。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个人学习档案的应用与延伸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学习者社区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与他人交流学习心得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分享学习档案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从他人的学习档案中获取启发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获取灵感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通过学习者社区拓展学习视野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拓展学习视野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随学习深入不断完善个人学习档案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使档案更符合个人需求和目标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持续更新可提高学习效率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持续更新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同步学习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个人学习档案应与学习同步进行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职业规划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通过档案了解自己的兴趣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了解兴趣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更好地选择未来发展目标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选择目标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指导未来职业规划方向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指导规划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潜能挖掘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个人学习档案可以帮助学生发现自己的潜能和未被发觉的优势。通过对过去学习历程的回顾和分析，挖掘并发挥自己的潜能，实现自我超越和成长。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个人学习档案的优势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帮助了解自己的学习习惯和风格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自我认知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指导学生设立学习目标和规划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促进学生对学习成果的总结和归纳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成果总结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https://d.book118.com/807130066152006051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引导学生构建个人学习档案的教学设计</vt:lpstr>
      <vt:lpstr>目录</vt:lpstr>
      <vt:lpstr>第1章 引导学生构建个人学习档案的重要性</vt:lpstr>
      <vt:lpstr> </vt:lpstr>
      <vt:lpstr>PowerPoint Presentation</vt:lpstr>
      <vt:lpstr>PowerPoint Presentation</vt:lpstr>
      <vt:lpstr>PowerPoint Presentation</vt:lpstr>
      <vt:lpstr>个人学习档案的价值</vt:lpstr>
      <vt:lpstr>第2章 构建个人学习档案的方法与技巧</vt:lpstr>
      <vt:lpstr> </vt:lpstr>
      <vt:lpstr>PowerPoint Presentation</vt:lpstr>
      <vt:lpstr>PowerPoint Presentation</vt:lpstr>
      <vt:lpstr>PowerPoint Presentation</vt:lpstr>
      <vt:lpstr>总结</vt:lpstr>
      <vt:lpstr>第3章 个人学习档案的应用与延伸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2024-09-25T03:00:08.654</cp:lastPrinted>
  <dcterms:created xsi:type="dcterms:W3CDTF">2024-09-24T19:00:08Z</dcterms:created>
  <dcterms:modified xsi:type="dcterms:W3CDTF">2024-09-24T19:00:10Z</dcterms:modified>
</cp:coreProperties>
</file>