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5FFEA-F3CA-4EFE-8268-3CB2F5EC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A787A-E00B-4467-B147-592ED5C6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9B9F0-608D-4D92-84FD-ECCB705FA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8544D-BDE6-4D20-A75C-5FA48A747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F90B9-FF12-4003-A6DB-817E4C33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3359D-FA02-421C-9073-B5F28213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7ACB1-2882-4D58-88A8-C2900060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3EE1C-C40D-4D18-A05A-8DCCDA7F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F2D30-D444-4965-9461-0F01F3AF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89C3D-193D-4ABF-A097-03D35F8A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05C43-692F-4C60-9BD6-2471681C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1035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护理医患沟通技巧与实践\n## 1.儿科护理医患沟通的重要性及背景\n### 1.1儿科护理医患沟通在医疗环境中的意义\n### 1.2儿科护理医患沟通的现状与挑战\n### 1.3儿科护理医患沟通对患儿康复的影响\n## 2.儿科护理医患沟通的基本原则与技巧\n### 2.1儿科护理医患沟通的基本原则\n### 2.2儿科护理医患沟通的技巧与方法\n### 2.3儿科护理医患沟通中的心理干预与支持\n## 3.儿科护理医患沟通的场景与实践\n### 3.1儿科护理医患沟通的门诊场景与实践\n### 3.2儿科护理医患沟通的住院场景与实践\n### 3.3儿科护理医患沟通的急诊场景与实践\n## 4.儿科护理医患沟通的案例分析\n### 4.1成功的儿科护理医患沟通案例\n### 4.2儿科护理医患沟通中的纠纷与解决方法\n### 4.3儿科护理医患沟通的教训与改进措施\n## 5.儿科护理医患沟通的未来展望与建议\n### 5.1儿科护理医患沟通的发展趋势\n### 5.2儿科护理医患沟通的教育与培训\n### 5.3儿科护理医患沟通的政策与法规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儿科护理医患沟通技巧与实践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儿科护理医患沟通的重要性及背景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建立良好的医患关系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提高患儿及家属的信任度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增加患儿及家属的满意度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降低医患纠纷的发生率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提高患儿及家属的生活质量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提高医疗资源的利用效率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促进医学科学发展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收集准确的病史信息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提高临床研究的质量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促进医学知识的传播与交流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儿科护理医患沟通在医疗环境中的意义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医患沟通时间不足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门诊量大，医生工作量繁重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住院患儿多，护理人员不足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急诊情况紧急，沟通时间受限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医患沟通技巧不足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医生和护士缺乏沟通技巧培训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缺乏针对儿科特点的沟通方法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语言表达能力不足，难以准确传达信息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医患沟通效果不佳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患儿及家属对医疗信息了解不足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医患双方误解和纠纷时有发生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患儿康复受到影响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影响患儿心理健康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良好的沟通能够减轻患儿的恐惧和焦虑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提高患儿的自尊心和自信心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有助于患儿建立良好的心理应对机制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影响患儿生理康复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良好的沟通能够提高患儿的遵医行为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有助于患儿更好地配合治疗和护理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提高患儿康复效果</a:t>
                </a:r>
                <a:endParaRPr/>
              </a:p>
            </p:txBody>
          </p:sp>
          <p:pic>
            <p:nvPicPr>
              <p:cNvPr id="2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影响患儿家庭和社会功能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良好的沟通能够提高患儿家庭的支持和参与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有助于患儿更好地回归社会和学习生活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提高患儿的生活质量</a:t>
                </a:r>
                <a:endParaRPr/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儿科护理医患沟通对患儿康复的影响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儿科护理医患沟通的基本原则与技巧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尊重患儿及家属的权益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尊重患儿及家属的个性和需求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尊重患儿及家属的文化背景和信仰</a:t>
                </a:r>
                <a:endParaRPr/>
              </a:p>
            </p:txBody>
          </p:sp>
          <p:sp>
            <p:nvSpPr>
              <p:cNvPr id="2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准确传达医疗信息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如实回答患儿及家属的问题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客观评估患儿病情和治疗效果</a:t>
                </a:r>
                <a:endParaRPr/>
              </a:p>
            </p:txBody>
          </p:sp>
          <p:sp>
            <p:nvSpPr>
              <p:cNvPr id="2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站在患儿及家属的角度思考问题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关心患儿及家属的感受和需求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提供情感支持和心理安慰</a:t>
                </a:r>
                <a:endParaRPr/>
              </a:p>
            </p:txBody>
          </p:sp>
          <p:sp>
            <p:nvSpPr>
              <p:cNvPr id="2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倾听技巧</a:t>
                </a:r>
                <a:endParaRPr/>
              </a:p>
            </p:txBody>
          </p:sp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保持耐心和专注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不打断患儿及家属的陈述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通过肢体语言和表情反馈表示关注</a:t>
                </a:r>
                <a:endParaRPr/>
              </a:p>
            </p:txBody>
          </p:sp>
        </p:grpSp>
        <p:grpSp>
          <p:nvGrpSpPr>
            <p:cNvPr id="24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表达技巧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使用简洁明了的语言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避免使用专业术语和复杂词汇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根据患儿及家属的文化背景调整表达方式</a:t>
                </a:r>
                <a:endParaRPr/>
              </a:p>
            </p:txBody>
          </p:sp>
        </p:grpSp>
        <p:grpSp>
          <p:nvGrpSpPr>
            <p:cNvPr id="25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提问技巧</a:t>
                </a:r>
                <a:endParaRPr/>
              </a:p>
            </p:txBody>
          </p:sp>
          <p:sp>
            <p:nvSpPr>
              <p:cNvPr id="2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提出开放性问题，引导患儿及家属陈述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提出具体问题，了解患儿及家属的需求和担忧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适时提问，避免过于频繁或过于冗长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观察患儿的情绪和行为表现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了解患儿及家属的心理需求和期望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评估患儿的心理适应能力和应对机制</a:t>
                </a:r>
                <a:endParaRPr/>
              </a:p>
            </p:txBody>
          </p:sp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</p:grpSp>
        <p:grpSp>
          <p:nvGrpSpPr>
            <p:cNvPr id="26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帮助患儿及家属建立正确的疾病认知和心理预期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教会患儿及家属应对压力和挫折的方法</a:t>
                </a:r>
                <a:endParaRPr/>
              </a:p>
            </p:txBody>
          </p:sp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</p:grpSp>
        <p:grpSp>
          <p:nvGrpSpPr>
            <p:cNvPr id="26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保持与患儿及家属的持续沟通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提供个性化的心理疏导和服务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建立良好的医患关系和心理信任</a:t>
                </a:r>
                <a:endParaRPr/>
              </a:p>
            </p:txBody>
          </p: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</p:grpSp>
      </p:grpSp>
      <p:pic>
        <p:nvPicPr>
          <p:cNvPr id="26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儿科护理医患沟通中的心理干预与支持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儿科护理医患沟通的场景与实践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提供清晰的门诊预约流程和挂号指南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告知患儿及家属门诊就诊的注意事项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提供便捷的预约方式和渠道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门诊预约与挂号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保持亲切和热情的态度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倾听患儿及家属的病情陈述和需求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提供专业、准确的医疗建议和治疗方案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门诊就诊与咨询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定期进行门诊随访，了解患儿康复情况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提供个性化的康复指导和建议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建立良好的医患关系和长期随访机制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门诊随访与康复指导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儿科护理医患沟通的门诊场景与实践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https://d.book118.com/807131035016006043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儿科护理医患沟通技巧与实践</vt:lpstr>
      <vt:lpstr>儿科护理医患沟通的重要性及背景</vt:lpstr>
      <vt:lpstr>PowerPoint Presentation</vt:lpstr>
      <vt:lpstr>PowerPoint Presentation</vt:lpstr>
      <vt:lpstr>PowerPoint Presentation</vt:lpstr>
      <vt:lpstr>儿科护理医患沟通的基本原则与技巧</vt:lpstr>
      <vt:lpstr>PowerPoint Presentation</vt:lpstr>
      <vt:lpstr>PowerPoint Presentation</vt:lpstr>
      <vt:lpstr>PowerPoint Presentation</vt:lpstr>
      <vt:lpstr>儿科护理医患沟通的场景与实践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2024-09-16T19:02:45.451</cp:lastPrinted>
  <dcterms:created xsi:type="dcterms:W3CDTF">2024-09-16T11:02:45Z</dcterms:created>
  <dcterms:modified xsi:type="dcterms:W3CDTF">2024-09-16T11:02:47Z</dcterms:modified>
</cp:coreProperties>
</file>