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QUNDRT+MS-UIGothic"/>
      <p:regular r:id="rId19"/>
    </p:embeddedFont>
    <p:embeddedFont>
      <p:font typeface="PPJDFS+MJKDPA+ArialMT"/>
      <p:regular r:id="rId20"/>
    </p:embeddedFont>
    <p:embeddedFont>
      <p:font typeface="IDWWDG+IPOGND+MicrosoftYaHei-Bold"/>
      <p:regular r:id="rId21"/>
    </p:embeddedFont>
    <p:embeddedFont>
      <p:font typeface="VSGABV+EPLDOB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240A7-D821-4253-8B47-10D22FD1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82313-B38E-42CB-978C-F992F0379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860F9-9F5C-4E3A-99D9-ED7B70410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D7576-488C-4EF2-B2D8-A58F761C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8EC601-5DA9-463D-8ABB-E11EC365C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BE877-5809-4027-9C85-1FF719931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F0668-FA7F-48C7-8335-6F1AB1726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28464-69C2-4E60-B65C-72FDF8D88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4EC4C-24B4-434C-9C87-50763DA65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A5BBA-4459-4D7B-80E1-BBB820E72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D7EA5-BCC7-44BF-94C7-70CFC3A63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31140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2750" y="2009025"/>
            <a:ext cx="72294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纯电动车动</a:t>
            </a:r>
            <a:r>
              <a:rPr sz="4950">
                <a:solidFill>
                  <a:srgbClr val="C9B67E"/>
                </a:solidFill>
                <a:latin typeface="QUNDRT+MS-UIGothic"/>
                <a:cs typeface="QUNDRT+MS-UIGothic"/>
              </a:rPr>
              <a:t>力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C9B67E"/>
                </a:solidFill>
                <a:latin typeface="QUNDRT+MS-UIGothic"/>
                <a:cs typeface="QUNDRT+MS-UIGothic"/>
              </a:rPr>
              <a:t>池冷却</a:t>
            </a:r>
          </a:p>
          <a:p>
            <a:pPr marL="125730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QUNDRT+MS-UIGothic"/>
                <a:cs typeface="QUNDRT+MS-UIGothic"/>
              </a:rPr>
              <a:t>原理大全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QUNDRT+MS-UIGothic"/>
                <a:cs typeface="QUNDR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4456620"/>
            <a:ext cx="5841942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PPJDFS+MJKDPA+ArialMT"/>
                <a:cs typeface="PPJDFS+MJKDPA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纯电动车动</a:t>
            </a:r>
            <a:r>
              <a:rPr sz="2400">
                <a:solidFill>
                  <a:srgbClr val="C9B67E"/>
                </a:solidFill>
                <a:latin typeface="QUNDRT+MS-UIGothic"/>
                <a:cs typeface="QUNDRT+MS-UIGothic"/>
              </a:rPr>
              <a:t>力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C9B67E"/>
                </a:solidFill>
                <a:latin typeface="QUNDRT+MS-UIGothic"/>
                <a:cs typeface="QUNDRT+MS-UIGothic"/>
              </a:rPr>
              <a:t>池冷却系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C9B67E"/>
                </a:solidFill>
                <a:latin typeface="QUNDRT+MS-UIGothic"/>
                <a:cs typeface="QUNDRT+MS-UIGothic"/>
              </a:rPr>
              <a:t>未来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C9B67E"/>
                </a:solidFill>
                <a:latin typeface="QUNDRT+MS-UIGothic"/>
                <a:cs typeface="QUNDRT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DWWDG+IPOGND+MicrosoftYaHei-Bold"/>
                <a:cs typeface="IDWWDG+IPOGND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DWWDG+IPOGND+MicrosoftYaHei-Bold"/>
                <a:cs typeface="IDWWDG+IPOGN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5500" y="3877921"/>
            <a:ext cx="92011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纯电动车动</a:t>
            </a:r>
            <a:r>
              <a:rPr sz="4500">
                <a:solidFill>
                  <a:srgbClr val="C9B67E"/>
                </a:solidFill>
                <a:latin typeface="QUNDRT+MS-UIGothic"/>
                <a:cs typeface="QUNDRT+MS-UIGothic"/>
              </a:rPr>
              <a:t>力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C9B67E"/>
                </a:solidFill>
                <a:latin typeface="QUNDRT+MS-UIGothic"/>
                <a:cs typeface="QUNDRT+MS-UIGothic"/>
              </a:rPr>
              <a:t>池冷却系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C9B67E"/>
                </a:solidFill>
                <a:latin typeface="QUNDRT+MS-UIGothic"/>
                <a:cs typeface="QUNDRT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冷却系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DWWDG+IPOGND+MicrosoftYaHei-Bold"/>
                <a:cs typeface="IDWWDG+IPOGN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DWWDG+IPOGND+MicrosoftYaHei-Bold"/>
                <a:cs typeface="IDWWDG+IPOGN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DWWDG+IPOGND+MicrosoftYaHei-Bold"/>
                <a:cs typeface="IDWWDG+IPOGN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QUNDRT+MS-UIGothic"/>
                <a:cs typeface="QUNDRT+MS-UIGothic"/>
              </a:rPr>
              <a:t>保持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C9B67E"/>
                </a:solidFill>
                <a:latin typeface="QUNDRT+MS-UIGothic"/>
                <a:cs typeface="QUNDRT+MS-UIGothic"/>
              </a:rPr>
              <a:t>池性能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QUNDRT+MS-UIGothic"/>
                <a:cs typeface="QUNDRT+MS-UIGothic"/>
              </a:rPr>
              <a:t>延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长电</a:t>
            </a:r>
            <a:r>
              <a:rPr sz="2000" spc="25">
                <a:solidFill>
                  <a:srgbClr val="C9B67E"/>
                </a:solidFill>
                <a:latin typeface="QUNDRT+MS-UIGothic"/>
                <a:cs typeface="QUNDRT+MS-UIGothic"/>
              </a:rPr>
              <a:t>池寿命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QUNDRT+MS-UIGothic"/>
                <a:cs typeface="QUNDRT+MS-UIGothic"/>
              </a:rPr>
              <a:t>提高安全性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良好的冷却系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可以确保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池在正常温度范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内工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作，从而提高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池的效率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和性能。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高的温度会加速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化，而适当的冷却可以延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池的使用寿命。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有效的冷却系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可以防止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过热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，降低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池起火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或爆炸的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冷却系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的分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C9B67E"/>
                </a:solidFill>
                <a:latin typeface="QUNDRT+MS-UIGothic"/>
                <a:cs typeface="QUNDRT+MS-UIGothic"/>
              </a:rPr>
              <a:t>制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风</a:t>
            </a:r>
            <a:r>
              <a:rPr sz="2300">
                <a:solidFill>
                  <a:srgbClr val="C9B67E"/>
                </a:solidFill>
                <a:latin typeface="QUNDRT+MS-UIGothic"/>
                <a:cs typeface="QUNDRT+MS-UIGothic"/>
              </a:rPr>
              <a:t>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过风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扇等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设备强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制空气流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，将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生的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走，散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效果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好，但需要消耗能源。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QUNDRT+MS-UIGothic"/>
                <a:cs typeface="QUNDRT+MS-UIGothic"/>
              </a:rPr>
              <a:t>自然冷却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利用自然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换热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的方式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行冷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却，无需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外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力，但散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效果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QUNDRT+MS-UIGothic"/>
                <a:cs typeface="QUNDRT+MS-UIGothic"/>
              </a:rPr>
              <a:t>液冷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利用冷却液循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，将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3580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走，散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效果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好且均匀，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但需要复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的管路和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冷却系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SGABV+EPLDOB+MicrosoftYaHei"/>
                <a:cs typeface="VSGABV+EPLDO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SGABV+EPLDOB+MicrosoftYaHei"/>
                <a:cs typeface="VSGABV+EPLDO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SGABV+EPLDOB+MicrosoftYaHei"/>
                <a:cs typeface="VSGABV+EPLDO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SGABV+EPLDOB+MicrosoftYaHei"/>
                <a:cs typeface="VSGABV+EPLDO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QUNDRT+MS-UIGothic"/>
                <a:cs typeface="QUNDRT+MS-UIGothic"/>
              </a:rPr>
              <a:t>散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热</a:t>
            </a:r>
            <a:r>
              <a:rPr sz="1550">
                <a:solidFill>
                  <a:srgbClr val="C9B67E"/>
                </a:solidFill>
                <a:latin typeface="QUNDRT+MS-UIGothic"/>
                <a:cs typeface="QUNDRT+MS-UIGothic"/>
              </a:rPr>
              <a:t>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风</a:t>
            </a:r>
            <a:r>
              <a:rPr sz="1550" spc="25">
                <a:solidFill>
                  <a:srgbClr val="C9B67E"/>
                </a:solidFill>
                <a:latin typeface="QUNDRT+MS-UIGothic"/>
                <a:cs typeface="QUNDRT+MS-UIGothic"/>
              </a:rPr>
              <a:t>扇或水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泵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QUNDRT+MS-UIGothic"/>
                <a:cs typeface="QUNDRT+MS-UIGothic"/>
              </a:rPr>
              <a:t>控制</a:t>
            </a:r>
            <a:r>
              <a:rPr sz="1550">
                <a:solidFill>
                  <a:srgbClr val="C9B67E"/>
                </a:solidFill>
                <a:latin typeface="SimSun"/>
                <a:cs typeface="SimSun"/>
              </a:rPr>
              <a:t>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QUNDRT+MS-UIGothic"/>
                <a:cs typeface="QUNDRT+MS-UIGothic"/>
              </a:rPr>
              <a:t>温度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C9B67E"/>
                </a:solidFill>
                <a:latin typeface="QUNDRT+MS-UIGothic"/>
                <a:cs typeface="QUNDRT+MS-UIGothic"/>
              </a:rPr>
              <a:t>感器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用于将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池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生的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量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到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外部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境中。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用于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制空气或冷却液流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，</a:t>
            </a:r>
          </a:p>
          <a:p>
            <a:pPr marL="6858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走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量。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用于控制冷却液的流量和方向。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用于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监测电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池温度，控制冷却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的运行。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896076"/>
            <a:ext cx="6720110" cy="38751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DWWDG+IPOGND+MicrosoftYaHei-Bold"/>
                <a:cs typeface="IDWWDG+IPOGND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35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DWWDG+IPOGND+MicrosoftYaHei-Bold"/>
                <a:cs typeface="IDWWDG+IPOGN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87792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C9B67E"/>
                </a:solidFill>
                <a:latin typeface="QUNDRT+MS-UIGothic"/>
                <a:cs typeface="QUNDRT+MS-UIGothic"/>
              </a:rPr>
              <a:t>力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C9B67E"/>
                </a:solidFill>
                <a:latin typeface="QUNDRT+MS-UIGothic"/>
                <a:cs typeface="QUNDRT+MS-UIGothic"/>
              </a:rPr>
              <a:t>池工作原理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力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池的种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锂</a:t>
            </a:r>
            <a:r>
              <a:rPr sz="2300" spc="25">
                <a:solidFill>
                  <a:srgbClr val="C9B67E"/>
                </a:solidFill>
                <a:latin typeface="QUNDRT+MS-UIGothic"/>
                <a:cs typeface="QUNDRT+MS-UIGothic"/>
              </a:rPr>
              <a:t>离子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C9B67E"/>
                </a:solidFill>
                <a:latin typeface="QUNDRT+MS-UIGothic"/>
                <a:cs typeface="QUNDRT+MS-UIGothic"/>
              </a:rPr>
              <a:t>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镍</a:t>
            </a:r>
            <a:r>
              <a:rPr sz="2300" spc="25">
                <a:solidFill>
                  <a:srgbClr val="C9B67E"/>
                </a:solidFill>
                <a:latin typeface="QUNDRT+MS-UIGothic"/>
                <a:cs typeface="QUNDRT+MS-UIGothic"/>
              </a:rPr>
              <a:t>金属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氢</a:t>
            </a:r>
            <a:r>
              <a:rPr sz="2300" spc="25">
                <a:solidFill>
                  <a:srgbClr val="C9B67E"/>
                </a:solidFill>
                <a:latin typeface="QUNDRT+MS-UIGothic"/>
                <a:cs typeface="QUNDRT+MS-UIGothic"/>
              </a:rPr>
              <a:t>化物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C9B67E"/>
                </a:solidFill>
                <a:latin typeface="QUNDRT+MS-UIGothic"/>
                <a:cs typeface="QUNDRT+MS-UIGothic"/>
              </a:rPr>
              <a:t>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铅</a:t>
            </a:r>
            <a:r>
              <a:rPr sz="2300" spc="25">
                <a:solidFill>
                  <a:srgbClr val="C9B67E"/>
                </a:solidFill>
                <a:latin typeface="QUNDRT+MS-UIGothic"/>
                <a:cs typeface="QUNDRT+MS-UIGothic"/>
              </a:rPr>
              <a:t>酸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C9B67E"/>
                </a:solidFill>
                <a:latin typeface="QUNDRT+MS-UIGothic"/>
                <a:cs typeface="QUNDRT+MS-UIGothic"/>
              </a:rPr>
              <a:t>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使用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锂盐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解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，具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有高能量密度和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较长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的使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用寿命。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使用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镍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氢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的化合物作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解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，具有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高的能量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密度和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快的充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速度。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使用硫酸作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解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，具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有成本低、可靠性高的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点，但能量密度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力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池的工作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QUNDRT+MS-UIGothic"/>
                <a:cs typeface="QUNDRT+MS-UIGothic"/>
              </a:rPr>
              <a:t>充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电过</a:t>
            </a:r>
            <a:r>
              <a:rPr sz="1550">
                <a:solidFill>
                  <a:srgbClr val="C9B67E"/>
                </a:solidFill>
                <a:latin typeface="QUNDRT+MS-UIGothic"/>
                <a:cs typeface="QUNDRT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外部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源向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池正极注入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子，使正极材料中的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锂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离子通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解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向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极迁移。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QUNDRT+MS-UIGothic"/>
                <a:cs typeface="QUNDRT+MS-UIGothic"/>
              </a:rPr>
              <a:t>放</a:t>
            </a: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电过</a:t>
            </a:r>
            <a:r>
              <a:rPr sz="1550">
                <a:solidFill>
                  <a:srgbClr val="C9B67E"/>
                </a:solidFill>
                <a:latin typeface="QUNDRT+MS-UIGothic"/>
                <a:cs typeface="QUNDRT+MS-UIGothic"/>
              </a:rPr>
              <a:t>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当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池放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电时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锂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离子从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极通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解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向正极迁移，同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时电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外部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路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生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力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池的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量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QUNDRT+MS-UIGothic"/>
                <a:cs typeface="QUNDRT+MS-UIGothic"/>
              </a:rPr>
              <a:t>化学反</a:t>
            </a: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应热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QUNDRT+MS-UIGothic"/>
                <a:cs typeface="QUNDRT+MS-UIGothic"/>
              </a:rPr>
              <a:t>欧姆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QUNDRT+MS-UIGothic"/>
                <a:cs typeface="QUNDRT+MS-UIGothic"/>
              </a:rPr>
              <a:t>焦耳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池内部，化学反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应产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流通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池内部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时产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流通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过电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池内部的化学反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应产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905500" y="430630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QUNDRT+MS-UIGothic"/>
                <a:cs typeface="QUNDRT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DWWDG+IPOGND+MicrosoftYaHei-Bold"/>
                <a:cs typeface="IDWWDG+IPOGND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IDWWDG+IPOGND+MicrosoftYaHei-Bold"/>
                <a:cs typeface="IDWWDG+IPOGN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67000" y="3877921"/>
            <a:ext cx="788670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纯电动车动</a:t>
            </a:r>
            <a:r>
              <a:rPr sz="4500">
                <a:solidFill>
                  <a:srgbClr val="C9B67E"/>
                </a:solidFill>
                <a:latin typeface="QUNDRT+MS-UIGothic"/>
                <a:cs typeface="QUNDRT+MS-UIGothic"/>
              </a:rPr>
              <a:t>力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C9B67E"/>
                </a:solidFill>
                <a:latin typeface="QUNDRT+MS-UIGothic"/>
                <a:cs typeface="QUNDRT+MS-UIGothic"/>
              </a:rPr>
              <a:t>池冷却方式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自然冷却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407428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利用自然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换热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的方式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对动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行冷却。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自然冷却通常采用被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的方式，利用自然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换热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，将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到周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围环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境中。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种方式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，成本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低，但散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效果相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对较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差，适用于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低的中小型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纯电动车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制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407428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过风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扇等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制通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装置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对动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QUNDRT+MS-UIGothic"/>
                <a:cs typeface="QUNDRT+MS-UIGothic"/>
              </a:rPr>
              <a:t>行冷却。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44833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制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冷是利用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扇等通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装置，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制将冷空气吹向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池表面，通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空气的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流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换热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将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池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生的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量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走。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种方式散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效果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好，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构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，成本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低，适用于中小型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纯电动车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。但需要注意的是，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扇等装置的能耗和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成本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高，且在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恶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境下散</a:t>
            </a:r>
            <a:r>
              <a:rPr sz="1350">
                <a:solidFill>
                  <a:srgbClr val="C9B67E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C9B67E"/>
                </a:solidFill>
                <a:latin typeface="QUNDRT+MS-UIGothic"/>
                <a:cs typeface="QUNDRT+MS-UIGothic"/>
              </a:rPr>
              <a:t>效果会受到影响。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QUNDRT+MS-UIGothic"/>
                <a:cs typeface="QUNDRT+MS-UIGothic"/>
              </a:rPr>
              <a:t>液冷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84904" y="1995023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利用液体冷却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剂对动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力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池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行冷却。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07464" y="4543278"/>
            <a:ext cx="841042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液冷是利用液体冷却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（如冷却液）循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，将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池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生的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量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走并散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到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境中。液冷系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常包括冷却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循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管路、散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器、水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等部件，散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效果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好，适用于大型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纯电动车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或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对电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池散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求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高的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车辆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。但液冷系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构复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，成本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高，且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起来相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困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C9B44B"/>
                </a:solidFill>
                <a:latin typeface="QUNDRT+MS-UIGothic"/>
                <a:cs typeface="QUNDR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https://d.book118.com/807131140125006045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SimSun</vt:lpstr>
      <vt:lpstr>QUNDRT+MS-UIGothic</vt:lpstr>
      <vt:lpstr>PPJDFS+MJKDPA+ArialMT</vt:lpstr>
      <vt:lpstr>Times New Roman</vt:lpstr>
      <vt:lpstr>IDWWDG+IPOGND+MicrosoftYaHei-Bold</vt:lpstr>
      <vt:lpstr>VSGABV+EPLDOB+MicrosoftYaHei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2024-09-20T12:51:25.641</cp:lastPrinted>
  <dcterms:created xsi:type="dcterms:W3CDTF">2024-09-20T04:51:25Z</dcterms:created>
  <dcterms:modified xsi:type="dcterms:W3CDTF">2024-09-20T04:51:26Z</dcterms:modified>
</cp:coreProperties>
</file>