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9CB5F-8736-462F-83BA-5FDA08E17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8FB13-2B69-4060-8BEE-E7063B2A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0D557-C57D-45E2-AE73-4DBA803F7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F9928-F146-4390-924A-717B1AE3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3A681-3392-47C0-ADE2-61DDDA26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BEB76-480C-46B7-A1DE-CE0BF6C49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CA00B-3EEE-4E7B-8601-764BA373F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BCF2C-D041-4F83-BF85-EB72F6FDB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0166E-8188-4ECD-B1A9-806BFA2EC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E71E4-0015-419E-B0A4-8D2FC5C9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6195C-2FE2-44BD-9C93-427C9928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20611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车联网MNO智能物联卡平台解决方案实现车辆在线更新与软件升级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车联网MNO智能物联卡平台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车辆在线更新与软件升级的实现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解决方案的应用场景与案例分析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解决方案的未来发展与展望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车辆联网技术的快速发展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随着互联网和通信技术的进步，车辆已经实现了高度智能化和网络化，为在线更新和软件升级提供了基础。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传统车辆软件更新方式的局限性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传统的车辆软件更新方式需要车主到指定地点进行线下更新，费时费力，无法满足快速迭代的需求。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通过在线更新和软件升级，可以大大提高软件更新的效率，减少车主的时间和精力。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提高软件更新效率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保障行车安全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79" r="81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及时更新软件可以修复可能存在的安全漏洞，提高行车安全性。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在线更新和软件升级可以为用户提供更加便捷的服务，提升用户的使用体验。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车联网MNO智能物联卡平台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46" b="17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MNO智能物联卡平台是指由移动网络运营商（Mobile Network Operators，简称MNO）提供的，用于支持物联网设备连接、数据传输和管理的平台。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MNO智能物联卡平台主要提供设备管理、数据传输、远程控制、安全保障等功能，支持车辆在线更新与软件升级。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MNO智能物联卡平台的定义与功能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" r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MNO智能物联卡平台的特点包括广泛的覆盖范围、可靠的通信保障、灵活的定制服务以及强大的数据处理能力。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MNO智能物联卡平台的优势在于能够提供高效、安全、可靠的车联网服务，支持大规模车辆在线更新与软件升级，降低运营成本和维护难度。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MNO智能物联卡平台的特点与优势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NO智能物联卡平台的架构通常包括硬件层、操作系统层、应用层和云服务层。其中，硬件层负责设备接入和数据采集，操作系统层提供系统管理和应用开发环境，应用层实现具体业务逻辑，云服务层提供数据存储和远程控制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MNO智能物联卡平台的组件包括设备管理组件、数据传输组件、远程控制组件和安全保障组件等。这些组件协同工作，共同完成车联网服务的提供。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MNO智能物联卡平台的架构与组件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车辆在线更新与软件升级的实现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https://d.book118.com/807132061102006026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2024-08-31T14:55:44.875</cp:lastPrinted>
  <dcterms:created xsi:type="dcterms:W3CDTF">2024-08-31T06:55:44Z</dcterms:created>
  <dcterms:modified xsi:type="dcterms:W3CDTF">2024-08-31T06:55:46Z</dcterms:modified>
</cp:coreProperties>
</file>