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2E820-4A4F-4C32-B717-68E04B74A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50441-18F7-40CC-BCD4-1D2E6ED8A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A4BBD-A3BA-4DC8-BB91-0F3885FB6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752CF-CCE6-4895-975E-FD459839A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733E66-3376-4CF4-9C43-2D0300F68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161A48-2AED-416F-97BE-810060426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BD6FE7-5E7D-4977-918C-0CCE5FAD2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5D793-736D-486A-A3B9-06219B98D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D54B4-AFD8-4390-8A0A-E54D9A686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14102-B4AF-460A-9CC2-C70481764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7A44E-7797-4D4E-9B64-695E78FF7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33101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肿瘤患者跌倒护理查房PPT课件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肿瘤患者跌倒概述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肿瘤患者跌倒的护理措施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肿瘤患者跌倒的预防策略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肿瘤患者跌倒的案例分析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肿瘤患者跌倒概述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肿瘤患者跌倒是指肿瘤患者在一定时间内出现非故意性的摔倒，导致身体与地面或其他硬物接触。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肿瘤患者跌倒可分为初次跌倒和再次跌倒，初次跌倒是指患者首次出现跌倒情况，而再次跌倒是指患者已经发生过跌倒后再次出现摔倒的情况。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跌倒可能导致肿瘤患者骨折、软组织损伤、脑震荡等身体伤害，影响患者的康复进程和生活质量。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身体伤害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96" r="1579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增加治疗负担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跌倒可能导致肿瘤患者出现恐惧、焦虑、抑郁等心理问题，影响患者的治疗信心和生活态度。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跌倒可能导致肿瘤患者错过治疗时机或增加治疗难度，从而影响患者的治疗效果和康复进程。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肿瘤患者跌倒的危害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170" b="2117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肿瘤患者跌倒的常见原因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体弱多病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肿瘤患者通常身体虚弱，容易疲劳，肌肉力量下降，平衡能力差，容易发生跌倒。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药物副作用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肿瘤患者通常需要服用多种药物，其中一些药物可能导致眩晕、低血糖、意识模糊等症状，增加跌倒的风险。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肿瘤患者的居住环境也可能增加跌倒的风险，如地面湿滑、家具摆放不合理、灯光不足等。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肿瘤患者跌倒的护理措施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对患者的病情状况、认知情况、活动能力等进行全面评估，确定患者跌倒风险。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确保病房环境安全，如保持地面干燥、清除障碍物、设置扶手等，以减少跌倒风险。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安全环境维护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向患者及家属宣传防跌倒知识，提高他们的安全意识。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根据患者的具体情况，制定个性化的护理计划，包括饮食、运动、休息等方面的指导。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制定个性化护理计划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一旦发生跌倒事件，医护人员应迅速到达现场，评估患者情况，确保患者安全。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快速反应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及时通知医生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记录并报告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对患者进行初步检查，如止血、保持呼吸道通畅等，如有必要，应立即进行心肺复苏等急救措施。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及时通知医生，以便对患者进行进一步检查和治疗。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对跌倒事件进行详细记录，并及时向上级汇报，以便对事件进行分析和总结。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对患者进行全面的康复评估，了解患者的康复需求和潜力。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根据评估结果，制定个性化的康复计划，包括物理治疗、作业治疗、言语治疗等方面的内容。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制定康复计划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对患者进行有针对性的康复训练，提高患者的活动能力和日常生活自理能力。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定期对患者进行评估，根据评估结果对康复计划进行调整，以确保康复效果。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肿瘤患者跌倒的预防策略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https://d.book118.com/807133101061006026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2024-08-31T12:21:03.227</cp:lastPrinted>
  <dcterms:created xsi:type="dcterms:W3CDTF">2024-08-31T04:21:03Z</dcterms:created>
  <dcterms:modified xsi:type="dcterms:W3CDTF">2024-08-31T04:21:05Z</dcterms:modified>
</cp:coreProperties>
</file>