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63DFE9-C024-4793-806A-CC42C90AD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C7DF7-DE09-4003-9D3F-7129A5170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36E196-62F0-4783-801E-1F5B1A6AE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C43626-D75E-46C4-B870-48465209E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496DD0-F6F3-4885-AFB4-3F2740151B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CDDB84-28C0-4776-AE76-19454B285E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34B817-0647-4906-8F32-A557F0BB4A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416EFE-7E22-48DD-AF35-BE5E7CEA19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EAEFC4-F98E-4967-9BE9-5079B43FC9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AE989-217C-414D-8DA3-E2C811717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24679B-A3CA-43DE-AE7E-CB0F88BCDB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34141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矿井水处理与回用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矿井水处理的必要性和挑战
 矿井水处理技术和工艺流程
 矿井水处理设备的选择与维护
 矿井水质量监测与评估
 矿井水回用的可行性和优势
 矿井水回用的领域和应用案例
 矿井水回用的经济效益和社会效益
 未来矿井水处理与回用的展望与建议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矿井水处理的必要性和挑战</a:t>
            </a:r>
          </a:p>
        </p:txBody>
      </p:sp>
      <p:sp>
        <p:nvSpPr>
          <p:cNvPr id="3" name="Subtitle 2"/>
          <p:cNvSpPr>
            <a:spLocks noGrp="1"/>
          </p:cNvSpPr>
          <p:nvPr>
            <p:ph type="subTitle" idx="1"/>
          </p:nvPr>
        </p:nvSpPr>
        <p:spPr/>
        <p:txBody>
          <a:bodyPr/>
          <a:lstStyle/>
          <a:p>
            <a:r>
              <a:t>矿井水处理与回用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矿井水处理的必要性和挑战</a:t>
            </a:r>
          </a:p>
        </p:txBody>
      </p:sp>
      <p:sp>
        <p:nvSpPr>
          <p:cNvPr id="3" name="Text Placeholder 2"/>
          <p:cNvSpPr>
            <a:spLocks noGrp="1"/>
          </p:cNvSpPr>
          <p:nvPr>
            <p:ph type="body" idx="1"/>
          </p:nvPr>
        </p:nvSpPr>
        <p:spPr/>
        <p:txBody>
          <a:bodyPr/>
          <a:lstStyle/>
          <a:p>
            <a:r>
              <a:t>矿井水处理的必要性</a:t>
            </a:r>
          </a:p>
        </p:txBody>
      </p:sp>
      <p:sp>
        <p:nvSpPr>
          <p:cNvPr id="4" name="Content Placeholder 3"/>
          <p:cNvSpPr>
            <a:spLocks noGrp="1"/>
          </p:cNvSpPr>
          <p:nvPr>
            <p:ph sz="half" idx="2"/>
          </p:nvPr>
        </p:nvSpPr>
        <p:spPr/>
        <p:txBody>
          <a:bodyPr/>
          <a:lstStyle/>
          <a:p>
            <a:r>
              <a:t>1.环境保护：矿井水中的污染物可能对周边环境造成危害，处理矿井水有助于保护生态环境，防止水源污染，维护生态平衡。</a:t>
            </a:r>
          </a:p>
          <a:p>
            <a:r>
              <a:t>2.资源利用：通过处理矿井水，可以回收其中的有价值成分，提高资源利用率，同时减少废水的排放，降低对环境的影响。</a:t>
            </a:r>
          </a:p>
          <a:p>
            <a:r>
              <a:t>3.法律法规：许多国家和地区对矿井水的排放和处理都有严格的法律法规，违反规定可能会面临法律责任。</a:t>
            </a:r>
          </a:p>
          <a:p/>
        </p:txBody>
      </p:sp>
      <p:sp>
        <p:nvSpPr>
          <p:cNvPr id="5" name="Text Placeholder 4"/>
          <p:cNvSpPr>
            <a:spLocks noGrp="1"/>
          </p:cNvSpPr>
          <p:nvPr>
            <p:ph type="body" idx="3"/>
          </p:nvPr>
        </p:nvSpPr>
        <p:spPr/>
        <p:txBody>
          <a:bodyPr/>
          <a:lstStyle/>
          <a:p>
            <a:r>
              <a:t>矿井水处理面临的挑战</a:t>
            </a:r>
          </a:p>
        </p:txBody>
      </p:sp>
      <p:sp>
        <p:nvSpPr>
          <p:cNvPr id="6" name="Content Placeholder 5"/>
          <p:cNvSpPr>
            <a:spLocks noGrp="1"/>
          </p:cNvSpPr>
          <p:nvPr>
            <p:ph sz="half" idx="4"/>
          </p:nvPr>
        </p:nvSpPr>
        <p:spPr/>
        <p:txBody>
          <a:bodyPr/>
          <a:lstStyle/>
          <a:p>
            <a:r>
              <a:t>1.技术难题：矿井水中的污染物种类和浓度可能因矿井条件和地理位置的不同而有所变化，需要针对不同的水质特性研发合适的处理技术。</a:t>
            </a:r>
          </a:p>
          <a:p>
            <a:r>
              <a:t>2.成本压力：矿井水处理需要投入大量的人力和物力资源，成本较高，对企业的经济效益造成一定的压力。</a:t>
            </a:r>
          </a:p>
          <a:p>
            <a:r>
              <a:t>3.监管力度：部分地区的监管力度不足，导致一些企业可能存在违规排放和处理矿井水的情况，需要加强监管力度，确保矿井水的合规处理。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矿井水处理技术和工艺流程</a:t>
            </a:r>
          </a:p>
        </p:txBody>
      </p:sp>
      <p:sp>
        <p:nvSpPr>
          <p:cNvPr id="3" name="Subtitle 2"/>
          <p:cNvSpPr>
            <a:spLocks noGrp="1"/>
          </p:cNvSpPr>
          <p:nvPr>
            <p:ph type="subTitle" idx="1"/>
          </p:nvPr>
        </p:nvSpPr>
        <p:spPr/>
        <p:txBody>
          <a:bodyPr/>
          <a:lstStyle/>
          <a:p>
            <a:r>
              <a:t>矿井水处理与回用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矿井水处理技术和工艺流程</a:t>
            </a:r>
          </a:p>
        </p:txBody>
      </p:sp>
      <p:sp>
        <p:nvSpPr>
          <p:cNvPr id="3" name="Text Placeholder 2"/>
          <p:cNvSpPr>
            <a:spLocks noGrp="1"/>
          </p:cNvSpPr>
          <p:nvPr>
            <p:ph type="body" idx="1"/>
          </p:nvPr>
        </p:nvSpPr>
        <p:spPr/>
        <p:txBody>
          <a:bodyPr/>
          <a:lstStyle/>
          <a:p>
            <a:r>
              <a:t>矿井水处理技术和工艺流程简介</a:t>
            </a:r>
          </a:p>
        </p:txBody>
      </p:sp>
      <p:sp>
        <p:nvSpPr>
          <p:cNvPr id="4" name="Content Placeholder 3"/>
          <p:cNvSpPr>
            <a:spLocks noGrp="1"/>
          </p:cNvSpPr>
          <p:nvPr>
            <p:ph sz="half" idx="2"/>
          </p:nvPr>
        </p:nvSpPr>
        <p:spPr/>
        <p:txBody>
          <a:bodyPr/>
          <a:lstStyle/>
          <a:p>
            <a:r>
              <a:t>1.矿井水处理的必要性：随着煤炭工业的快速发展，矿井水的产生量也在逐年增加。未经处理的矿井水会对环境造成严重污染，因此必须进行有效的处理。</a:t>
            </a:r>
          </a:p>
          <a:p>
            <a:r>
              <a:t>2.矿井水处理技术的发展趋势：随着科技的不断进步，矿井水处理技术也在不断发展，越来越多的新技术、新工艺被应用于矿井水处理中。</a:t>
            </a:r>
          </a:p>
          <a:p/>
        </p:txBody>
      </p:sp>
      <p:sp>
        <p:nvSpPr>
          <p:cNvPr id="5" name="Text Placeholder 4"/>
          <p:cNvSpPr>
            <a:spLocks noGrp="1"/>
          </p:cNvSpPr>
          <p:nvPr>
            <p:ph type="body" idx="3"/>
          </p:nvPr>
        </p:nvSpPr>
        <p:spPr/>
        <p:txBody>
          <a:bodyPr/>
          <a:lstStyle/>
          <a:p>
            <a:r>
              <a:t>矿井水处理技术分类</a:t>
            </a:r>
          </a:p>
        </p:txBody>
      </p:sp>
      <p:sp>
        <p:nvSpPr>
          <p:cNvPr id="6" name="Content Placeholder 5"/>
          <p:cNvSpPr>
            <a:spLocks noGrp="1"/>
          </p:cNvSpPr>
          <p:nvPr>
            <p:ph sz="half" idx="4"/>
          </p:nvPr>
        </p:nvSpPr>
        <p:spPr/>
        <p:txBody>
          <a:bodyPr/>
          <a:lstStyle/>
          <a:p>
            <a:r>
              <a:t>1.物理处理技术：利用物理方法去除矿井水中的杂质，包括沉淀、过滤、吸附等技术。</a:t>
            </a:r>
          </a:p>
          <a:p>
            <a:r>
              <a:t>2.化学处理技术：通过加入化学药剂使矿井水中的杂质发生化学反应，从而达到去除杂质的目的。</a:t>
            </a:r>
          </a:p>
          <a:p>
            <a:r>
              <a:t>3.生物处理技术：利用微生物的作用去除矿井水中的有机物质和氮、磷等营养物质。</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矿井水处理技术和工艺流程</a:t>
            </a:r>
          </a:p>
        </p:txBody>
      </p:sp>
      <p:sp>
        <p:nvSpPr>
          <p:cNvPr id="3" name="Text Placeholder 2"/>
          <p:cNvSpPr>
            <a:spLocks noGrp="1"/>
          </p:cNvSpPr>
          <p:nvPr>
            <p:ph type="body" idx="1"/>
          </p:nvPr>
        </p:nvSpPr>
        <p:spPr/>
        <p:txBody>
          <a:bodyPr/>
          <a:lstStyle/>
          <a:p>
            <a:r>
              <a:t>矿井水处理工艺流程</a:t>
            </a:r>
          </a:p>
        </p:txBody>
      </p:sp>
      <p:sp>
        <p:nvSpPr>
          <p:cNvPr id="4" name="Content Placeholder 3"/>
          <p:cNvSpPr>
            <a:spLocks noGrp="1"/>
          </p:cNvSpPr>
          <p:nvPr>
            <p:ph sz="half" idx="2"/>
          </p:nvPr>
        </p:nvSpPr>
        <p:spPr/>
        <p:txBody>
          <a:bodyPr/>
          <a:lstStyle/>
          <a:p>
            <a:r>
              <a:t>1.预处理：对矿井水进行初步的物理或化学处理，为后续处理创造条件。</a:t>
            </a:r>
          </a:p>
          <a:p>
            <a:r>
              <a:t>2.主处理：采用适当的处理技术对矿井水中的杂质进行去除，使其达到回用或排放的标准。</a:t>
            </a:r>
          </a:p>
          <a:p>
            <a:r>
              <a:t>3.后处理：对处理后的矿井水进行进一步的消毒、除味等处理，以确保其安全性和可用性。</a:t>
            </a:r>
          </a:p>
          <a:p/>
        </p:txBody>
      </p:sp>
      <p:sp>
        <p:nvSpPr>
          <p:cNvPr id="5" name="Text Placeholder 4"/>
          <p:cNvSpPr>
            <a:spLocks noGrp="1"/>
          </p:cNvSpPr>
          <p:nvPr>
            <p:ph type="body" idx="3"/>
          </p:nvPr>
        </p:nvSpPr>
        <p:spPr/>
        <p:txBody>
          <a:bodyPr/>
          <a:lstStyle/>
          <a:p>
            <a:r>
              <a:t>矿井水处理技术的应用案例</a:t>
            </a:r>
          </a:p>
        </p:txBody>
      </p:sp>
      <p:sp>
        <p:nvSpPr>
          <p:cNvPr id="6" name="Content Placeholder 5"/>
          <p:cNvSpPr>
            <a:spLocks noGrp="1"/>
          </p:cNvSpPr>
          <p:nvPr>
            <p:ph sz="half" idx="4"/>
          </p:nvPr>
        </p:nvSpPr>
        <p:spPr/>
        <p:txBody>
          <a:bodyPr/>
          <a:lstStyle/>
          <a:p>
            <a:r>
              <a:t>1.案例一：某煤矿采用了物理和化学相结合的处理技术，成功地将矿井水转化为可用于井下生产和生活的回用水。</a:t>
            </a:r>
          </a:p>
          <a:p>
            <a:r>
              <a:t>2.案例二：某煤矿采用了生物处理技术，有效地去除了矿井水中的有机物质和营养物质，实现了矿井水的达标排放。</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矿井水处理技术和工艺流程</a:t>
            </a:r>
          </a:p>
        </p:txBody>
      </p:sp>
      <p:sp>
        <p:nvSpPr>
          <p:cNvPr id="3" name="Text Placeholder 2"/>
          <p:cNvSpPr>
            <a:spLocks noGrp="1"/>
          </p:cNvSpPr>
          <p:nvPr>
            <p:ph type="body" idx="1"/>
          </p:nvPr>
        </p:nvSpPr>
        <p:spPr/>
        <p:txBody>
          <a:bodyPr/>
          <a:lstStyle/>
          <a:p>
            <a:r>
              <a:t>矿井水处理技术的发展前景</a:t>
            </a:r>
          </a:p>
        </p:txBody>
      </p:sp>
      <p:sp>
        <p:nvSpPr>
          <p:cNvPr id="4" name="Content Placeholder 3"/>
          <p:cNvSpPr>
            <a:spLocks noGrp="1"/>
          </p:cNvSpPr>
          <p:nvPr>
            <p:ph sz="half" idx="2"/>
          </p:nvPr>
        </p:nvSpPr>
        <p:spPr/>
        <p:txBody>
          <a:bodyPr/>
          <a:lstStyle/>
          <a:p>
            <a:r>
              <a:t>1.随着环保意识的不断提高和技术的不断进步，矿井水处理技术将会越来越得到重视和应用。</a:t>
            </a:r>
          </a:p>
          <a:p>
            <a:r>
              <a:t>2.未来矿井水处理技术的发展方向应该是向着更高效、更环保、更经济的方向发展。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矿井水处理设备的选择与维护</a:t>
            </a:r>
          </a:p>
        </p:txBody>
      </p:sp>
      <p:sp>
        <p:nvSpPr>
          <p:cNvPr id="3" name="Subtitle 2"/>
          <p:cNvSpPr>
            <a:spLocks noGrp="1"/>
          </p:cNvSpPr>
          <p:nvPr>
            <p:ph type="subTitle" idx="1"/>
          </p:nvPr>
        </p:nvSpPr>
        <p:spPr/>
        <p:txBody>
          <a:bodyPr/>
          <a:lstStyle/>
          <a:p>
            <a:r>
              <a:t>矿井水处理与回用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矿井水处理设备的选择与维护</a:t>
            </a:r>
          </a:p>
        </p:txBody>
      </p:sp>
      <p:sp>
        <p:nvSpPr>
          <p:cNvPr id="3" name="Text Placeholder 2"/>
          <p:cNvSpPr>
            <a:spLocks noGrp="1"/>
          </p:cNvSpPr>
          <p:nvPr>
            <p:ph type="body" idx="1"/>
          </p:nvPr>
        </p:nvSpPr>
        <p:spPr/>
        <p:txBody>
          <a:bodyPr/>
          <a:lstStyle/>
          <a:p>
            <a:r>
              <a:t>矿井水处理设备的选择</a:t>
            </a:r>
          </a:p>
        </p:txBody>
      </p:sp>
      <p:sp>
        <p:nvSpPr>
          <p:cNvPr id="4" name="Content Placeholder 3"/>
          <p:cNvSpPr>
            <a:spLocks noGrp="1"/>
          </p:cNvSpPr>
          <p:nvPr>
            <p:ph sz="half" idx="2"/>
          </p:nvPr>
        </p:nvSpPr>
        <p:spPr/>
        <p:txBody>
          <a:bodyPr/>
          <a:lstStyle/>
          <a:p>
            <a:r>
              <a:t>1.设备性能：选择具有高效、稳定处理能力的设备，确保处理后的水质达标。参考设备的处理效率、抗污染能力和自动化程度等因素。</a:t>
            </a:r>
          </a:p>
          <a:p>
            <a:r>
              <a:t>2.设备适应性：考虑设备的耐用性和抗腐蚀性，以适应矿井水的特殊环境。选择能适应矿井水中高浓度盐分、矿物质和酸性环境的设备。</a:t>
            </a:r>
          </a:p>
          <a:p>
            <a:r>
              <a:t>3.设备品牌与信誉：选择知名品牌、专业制造商，确保设备的质量和售后服务。考虑设备的可靠性、维修便利性和技术支持等因素。</a:t>
            </a:r>
          </a:p>
          <a:p/>
        </p:txBody>
      </p:sp>
      <p:sp>
        <p:nvSpPr>
          <p:cNvPr id="5" name="Text Placeholder 4"/>
          <p:cNvSpPr>
            <a:spLocks noGrp="1"/>
          </p:cNvSpPr>
          <p:nvPr>
            <p:ph type="body" idx="3"/>
          </p:nvPr>
        </p:nvSpPr>
        <p:spPr/>
        <p:txBody>
          <a:bodyPr/>
          <a:lstStyle/>
          <a:p>
            <a:r>
              <a:t>矿井水处理设备的维护</a:t>
            </a:r>
          </a:p>
        </p:txBody>
      </p:sp>
      <p:sp>
        <p:nvSpPr>
          <p:cNvPr id="6" name="Content Placeholder 5"/>
          <p:cNvSpPr>
            <a:spLocks noGrp="1"/>
          </p:cNvSpPr>
          <p:nvPr>
            <p:ph sz="half" idx="4"/>
          </p:nvPr>
        </p:nvSpPr>
        <p:spPr/>
        <p:txBody>
          <a:bodyPr/>
          <a:lstStyle/>
          <a:p>
            <a:r>
              <a:t>1.定期保养：制定设备保养计划，定期进行清洁、检查和更换易损件，确保设备正常运行，延长设备使用寿命。</a:t>
            </a:r>
          </a:p>
          <a:p>
            <a:r>
              <a:t>2.故障排除：对设备出现的故障及时排查，找出原因并采取有效措施解决，防止故障扩大化。</a:t>
            </a:r>
          </a:p>
          <a:p>
            <a:r>
              <a:t>3.预防性维护：通过监测设备运行数据，预测设备可能出现的故障，提前进行维护，避免生产中断。</a:t>
            </a:r>
          </a:p>
          <a:p>
            <a:r>
              <a:t>以上内容仅供参考，具体还需根据您的需求进行调整优化。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矿井水质量监测与评估</a:t>
            </a:r>
          </a:p>
        </p:txBody>
      </p:sp>
      <p:sp>
        <p:nvSpPr>
          <p:cNvPr id="3" name="Subtitle 2"/>
          <p:cNvSpPr>
            <a:spLocks noGrp="1"/>
          </p:cNvSpPr>
          <p:nvPr>
            <p:ph type="subTitle" idx="1"/>
          </p:nvPr>
        </p:nvSpPr>
        <p:spPr/>
        <p:txBody>
          <a:bodyPr/>
          <a:lstStyle/>
          <a:p>
            <a:r>
              <a:t>矿井水处理与回用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矿井水质量监测与评估</a:t>
            </a:r>
          </a:p>
        </p:txBody>
      </p:sp>
      <p:sp>
        <p:nvSpPr>
          <p:cNvPr id="3" name="Text Placeholder 2"/>
          <p:cNvSpPr>
            <a:spLocks noGrp="1"/>
          </p:cNvSpPr>
          <p:nvPr>
            <p:ph type="body" idx="1"/>
          </p:nvPr>
        </p:nvSpPr>
        <p:spPr/>
        <p:txBody>
          <a:bodyPr/>
          <a:lstStyle/>
          <a:p>
            <a:r>
              <a:t>矿井水质量监测的重要性</a:t>
            </a:r>
          </a:p>
        </p:txBody>
      </p:sp>
      <p:sp>
        <p:nvSpPr>
          <p:cNvPr id="4" name="Content Placeholder 3"/>
          <p:cNvSpPr>
            <a:spLocks noGrp="1"/>
          </p:cNvSpPr>
          <p:nvPr>
            <p:ph sz="half" idx="2"/>
          </p:nvPr>
        </p:nvSpPr>
        <p:spPr/>
        <p:txBody>
          <a:bodyPr/>
          <a:lstStyle/>
          <a:p>
            <a:r>
              <a:t>1.保障矿工安全和生态环境：矿井水质量的监测能够及时发现潜在的安全隐患，预防疾病和污染，保障矿工身体健康和生态环境的可持续发展。</a:t>
            </a:r>
          </a:p>
          <a:p>
            <a:r>
              <a:t>2.提高回用水质：通过对矿井水的监测，可以了解其水质特点和处理需求，优化回用工艺，提高回用水质，降低生产成本。</a:t>
            </a:r>
          </a:p>
          <a:p/>
        </p:txBody>
      </p:sp>
      <p:sp>
        <p:nvSpPr>
          <p:cNvPr id="5" name="Text Placeholder 4"/>
          <p:cNvSpPr>
            <a:spLocks noGrp="1"/>
          </p:cNvSpPr>
          <p:nvPr>
            <p:ph type="body" idx="3"/>
          </p:nvPr>
        </p:nvSpPr>
        <p:spPr/>
        <p:txBody>
          <a:bodyPr/>
          <a:lstStyle/>
          <a:p>
            <a:r>
              <a:t>矿井水质量监测的主要指标</a:t>
            </a:r>
          </a:p>
        </p:txBody>
      </p:sp>
      <p:sp>
        <p:nvSpPr>
          <p:cNvPr id="6" name="Content Placeholder 5"/>
          <p:cNvSpPr>
            <a:spLocks noGrp="1"/>
          </p:cNvSpPr>
          <p:nvPr>
            <p:ph sz="half" idx="4"/>
          </p:nvPr>
        </p:nvSpPr>
        <p:spPr/>
        <p:txBody>
          <a:bodyPr/>
          <a:lstStyle/>
          <a:p>
            <a:r>
              <a:t>1.物理指标：包括水温、色度、浊度、悬浮物等，反映矿井水的基本物理性质。</a:t>
            </a:r>
          </a:p>
          <a:p>
            <a:r>
              <a:t>2.化学指标：包括pH值、总硬度、溶解氧、氨氮、重金属离子等，反映矿井水的化学性质和污染情况。</a:t>
            </a:r>
          </a:p>
          <a:p>
            <a:r>
              <a:t>3.生物指标：包括细菌总数、大肠杆菌等，反映矿井水中的微生物污染情况。</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矿井水质量监测与评估</a:t>
            </a:r>
          </a:p>
        </p:txBody>
      </p:sp>
      <p:sp>
        <p:nvSpPr>
          <p:cNvPr id="3" name="Text Placeholder 2"/>
          <p:cNvSpPr>
            <a:spLocks noGrp="1"/>
          </p:cNvSpPr>
          <p:nvPr>
            <p:ph type="body" idx="1"/>
          </p:nvPr>
        </p:nvSpPr>
        <p:spPr/>
        <p:txBody>
          <a:bodyPr/>
          <a:lstStyle/>
          <a:p>
            <a:r>
              <a:t>矿井水质量评估的方法和标准</a:t>
            </a:r>
          </a:p>
        </p:txBody>
      </p:sp>
      <p:sp>
        <p:nvSpPr>
          <p:cNvPr id="4" name="Content Placeholder 3"/>
          <p:cNvSpPr>
            <a:spLocks noGrp="1"/>
          </p:cNvSpPr>
          <p:nvPr>
            <p:ph sz="half" idx="2"/>
          </p:nvPr>
        </p:nvSpPr>
        <p:spPr/>
        <p:txBody>
          <a:bodyPr/>
          <a:lstStyle/>
          <a:p>
            <a:r>
              <a:t>1.评估方法：常用的矿井水质量评估方法包括单因子评价法、综合指数法、模糊综合评价法等，可根据实际情况选择适合的方法。</a:t>
            </a:r>
          </a:p>
          <a:p>
            <a:r>
              <a:t>2.评估标准：国内外有多种矿井水质量标准，如《地下水质量标准》、《生活饮用水卫生标准》等，选择适当的标准进行评估。</a:t>
            </a:r>
          </a:p>
          <a:p/>
        </p:txBody>
      </p:sp>
      <p:sp>
        <p:nvSpPr>
          <p:cNvPr id="5" name="Text Placeholder 4"/>
          <p:cNvSpPr>
            <a:spLocks noGrp="1"/>
          </p:cNvSpPr>
          <p:nvPr>
            <p:ph type="body" idx="3"/>
          </p:nvPr>
        </p:nvSpPr>
        <p:spPr/>
        <p:txBody>
          <a:bodyPr/>
          <a:lstStyle/>
          <a:p>
            <a:r>
              <a:t>矿井水质量监测技术的前沿趋势</a:t>
            </a:r>
          </a:p>
        </p:txBody>
      </p:sp>
      <p:sp>
        <p:nvSpPr>
          <p:cNvPr id="6" name="Content Placeholder 5"/>
          <p:cNvSpPr>
            <a:spLocks noGrp="1"/>
          </p:cNvSpPr>
          <p:nvPr>
            <p:ph sz="half" idx="4"/>
          </p:nvPr>
        </p:nvSpPr>
        <p:spPr/>
        <p:txBody>
          <a:bodyPr/>
          <a:lstStyle/>
          <a:p>
            <a:r>
              <a:t>1.在线监测技术：随着传感器和互联网技术的发展，实现在线实时监测矿井水质量，提高监测效率和数据准确性。</a:t>
            </a:r>
          </a:p>
          <a:p>
            <a:r>
              <a:t>2.智能化监测系统：利用人工智能和大数据技术，建立智能化的矿井水质量监测系统，实现数据的自动分析和预警功能。</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矿井水质量监测与评估</a:t>
            </a:r>
          </a:p>
        </p:txBody>
      </p:sp>
      <p:sp>
        <p:nvSpPr>
          <p:cNvPr id="3" name="Content Placeholder 2"/>
          <p:cNvSpPr>
            <a:spLocks noGrp="1"/>
          </p:cNvSpPr>
          <p:nvPr>
            <p:ph sz="half" idx="2"/>
          </p:nvPr>
        </p:nvSpPr>
        <p:spPr/>
        <p:txBody>
          <a:bodyPr/>
          <a:lstStyle/>
          <a:p>
            <a:r>
              <a:t>1.挑战：矿井水质量监测面临诸多挑战，如监测设备的耐用性和稳定性、监测数据的准确性和可信度等。</a:t>
            </a:r>
          </a:p>
          <a:p>
            <a:r>
              <a:t>2.展望：未来矿井水质量监测将更加注重技术的创新和应用，发展更加精准、高效、自动化的监测技术和系统，为矿井水处理与回用提供更加可靠的支持。</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矿井水质量监测的挑战与展望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https://d.book118.com/807134141103006031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矿井水处理的必要性和挑战</vt:lpstr>
      <vt:lpstr> 矿井水处理的必要性和挑战</vt:lpstr>
      <vt:lpstr> 矿井水处理技术和工艺流程</vt:lpstr>
      <vt:lpstr> 矿井水处理技术和工艺流程</vt:lpstr>
      <vt:lpstr> 矿井水处理技术和工艺流程</vt:lpstr>
      <vt:lpstr> 矿井水处理技术和工艺流程</vt:lpstr>
      <vt:lpstr> 矿井水处理设备的选择与维护</vt:lpstr>
      <vt:lpstr> 矿井水处理设备的选择与维护</vt:lpstr>
      <vt:lpstr> 矿井水质量监测与评估</vt:lpstr>
      <vt:lpstr> 矿井水质量监测与评估</vt:lpstr>
      <vt:lpstr> 矿井水质量监测与评估</vt:lpstr>
      <vt:lpstr> 矿井水质量监测与评估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2024-09-03T20:01:43.912</cp:lastPrinted>
  <dcterms:created xsi:type="dcterms:W3CDTF">2024-09-03T12:01:43Z</dcterms:created>
  <dcterms:modified xsi:type="dcterms:W3CDTF">2024-09-03T12:01:46Z</dcterms:modified>
</cp:coreProperties>
</file>