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4819-BBD5-45C5-ADA1-6060D1B6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6A43-4B4F-4D01-B180-B5F01E62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F8A0B-C8B6-4D38-A301-7A144132B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BA545-B7FA-42F0-A984-7DDE6D61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80C66-836C-4211-952E-12506FEE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9AA01F-7C7F-4B56-B072-773811D9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8BF9F-BD02-4FB6-842D-3A1ED6D5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1DC8C-CAEB-4C2A-B90F-2D630EC7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B9C33-1FA1-48E1-BAE7-C5EA7AFC0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9430D-0BF4-477E-8A21-0B304B3B0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2BB46-C830-4447-BCBC-DAD29638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416615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海口安全教育培训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https://d.book118.com/807134166155006034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2024-09-08T22:48:39.652</cp:lastPrinted>
  <dcterms:created xsi:type="dcterms:W3CDTF">2024-09-08T14:48:39Z</dcterms:created>
  <dcterms:modified xsi:type="dcterms:W3CDTF">2024-09-08T14:48:41Z</dcterms:modified>
</cp:coreProperties>
</file>