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FF74D-869E-44C4-B178-EE1A012A9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53DE4-ADB3-4E0A-88F5-58E0A3BA2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EC244-EAF4-4B15-9F75-96147981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73627-3085-4E9A-81BA-F44977FE4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18A078-D4BE-48AF-9BC0-4BA229FF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FC725-FF59-42E5-A31E-F508576F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78012-B38C-450B-A99E-986870DCD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0FA95-2C19-4778-85DB-D366ECAA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06685-1790-4E71-85BA-F29BE0397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21A24-0B42-446C-B9E7-B17F41993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53C6B-0D95-49E4-A824-FC8A3559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med">
    <p:wedg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>
    <p:wedge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5005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 amt="95000"/>
            <a:lum/>
          </a:blip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-285784" y="-428652"/>
            <a:ext cx="9787006" cy="3500462"/>
          </a:xfrm>
        </p:spPr>
        <p:txBody>
          <a:bodyPr>
            <a:normAutofit/>
          </a:bodyPr>
          <a:lstStyle/>
          <a:p>
            <a:r>
              <a:rPr lang="en-US" altLang="zh-CN" sz="4800" smtClean="0">
                <a:solidFill>
                  <a:schemeClr val="tx1">
                    <a:lumMod val="95000"/>
                    <a:lumOff val="5000"/>
                  </a:schemeClr>
                </a:solidFill>
                <a:latin typeface="Elephant" panose="02020904090505020303" pitchFamily="18" charset="0"/>
                <a:ea typeface="Segoe UI Black" panose="020b0a02040204020203" pitchFamily="34" charset="0"/>
                <a:cs typeface="Segoe UI Black" panose="020b0a02040204020203" pitchFamily="34" charset="0"/>
              </a:rPr>
              <a:t>American Political Parties</a:t>
            </a:r>
            <a:endParaRPr lang="zh-CN" altLang="en-US" sz="4800">
              <a:solidFill>
                <a:schemeClr val="tx1">
                  <a:lumMod val="95000"/>
                  <a:lumOff val="5000"/>
                </a:schemeClr>
              </a:solidFill>
              <a:latin typeface="Elephant" panose="02020904090505020303" pitchFamily="18" charset="0"/>
              <a:cs typeface="Segoe UI Black" panose="020b0a02040204020203" pitchFamily="34" charset="0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85882" y="5105400"/>
            <a:ext cx="7558118" cy="1752600"/>
          </a:xfrm>
        </p:spPr>
        <p:txBody>
          <a:bodyPr>
            <a:normAutofit/>
          </a:bodyPr>
          <a:lstStyle/>
          <a:p>
            <a:endParaRPr lang="zh-CN" altLang="en-US">
              <a:solidFill>
                <a:schemeClr val="tx1">
                  <a:lumMod val="95000"/>
                  <a:lumOff val="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6600" smtClean="0">
                <a:latin typeface="Elephant" panose="02020904090505020303" pitchFamily="18" charset="0"/>
              </a:rPr>
              <a:t>CONTENTS</a:t>
            </a:r>
            <a:endParaRPr lang="zh-CN" altLang="en-US" sz="6600">
              <a:latin typeface="Elephant" panose="02020904090505020303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altLang="zh-CN" b="1" smtClean="0"/>
              <a:t> </a:t>
            </a:r>
            <a:r>
              <a:rPr lang="en-US" altLang="zh-CN" sz="4800" b="1" smtClean="0"/>
              <a:t>1.  origin of bipartisanship</a:t>
            </a:r>
            <a:endParaRPr lang="en-US" altLang="zh-CN" sz="4800" b="1" smtClean="0"/>
          </a:p>
          <a:p>
            <a:pPr>
              <a:buNone/>
            </a:pPr>
            <a:r>
              <a:rPr lang="en-US" altLang="zh-CN" sz="4800" b="1" smtClean="0"/>
              <a:t> 2. two main parties</a:t>
            </a:r>
            <a:endParaRPr lang="en-US" altLang="zh-CN" sz="4800" b="1" smtClean="0"/>
          </a:p>
          <a:p>
            <a:pPr>
              <a:buNone/>
            </a:pPr>
            <a:r>
              <a:rPr lang="en-US" altLang="zh-CN" sz="4800" b="1" smtClean="0"/>
              <a:t> 3. differences between the UK</a:t>
            </a:r>
            <a:endParaRPr lang="en-US" altLang="zh-CN" sz="4800" b="1" smtClean="0"/>
          </a:p>
          <a:p>
            <a:pPr>
              <a:buNone/>
            </a:pPr>
            <a:r>
              <a:rPr lang="en-US" altLang="zh-CN" sz="5400" b="1" smtClean="0"/>
              <a:t>   </a:t>
            </a:r>
            <a:endParaRPr lang="en-US" altLang="zh-CN" sz="5400" b="1" smtClean="0"/>
          </a:p>
          <a:p>
            <a:pPr>
              <a:buNone/>
            </a:pPr>
            <a:endParaRPr lang="zh-CN" alt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800" smtClean="0">
                <a:latin typeface="Andalus" pitchFamily="18" charset="-78"/>
                <a:cs typeface="Andalus" pitchFamily="18" charset="-78"/>
              </a:rPr>
              <a:t>Origin  </a:t>
            </a:r>
            <a:endParaRPr lang="zh-CN" altLang="en-US" sz="480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214422"/>
            <a:ext cx="7858148" cy="5643578"/>
          </a:xfrm>
        </p:spPr>
        <p:txBody>
          <a:bodyPr>
            <a:normAutofit/>
          </a:bodyPr>
          <a:lstStyle/>
          <a:p>
            <a:r>
              <a:rPr lang="en-US" altLang="zh-CN" smtClean="0"/>
              <a:t>Throughout most of its history, American politics have been dominated by a two-party system. At the time it was signed in 1787, there were no parties in the nation. Indeed, no nation in the world had voter-based political parties. </a:t>
            </a:r>
            <a:endParaRPr lang="en-US" altLang="zh-CN" smtClean="0"/>
          </a:p>
          <a:p>
            <a:r>
              <a:rPr lang="en-US" altLang="zh-CN" smtClean="0"/>
              <a:t>The United States Constitution has never formally addressed the issue of political parties. The Founding Fathers did not originally intend for American politics to be partisan.</a:t>
            </a:r>
            <a:endParaRPr lang="en-US" altLang="zh-CN" smtClean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20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/>
          <a:lstStyle/>
          <a:p>
            <a:pPr>
              <a:buNone/>
            </a:pPr>
            <a:endParaRPr lang="en-US" altLang="zh-CN" smtClean="0"/>
          </a:p>
          <a:p>
            <a:pPr>
              <a:buNone/>
            </a:pPr>
            <a:endParaRPr lang="en-US" altLang="zh-CN" smtClean="0"/>
          </a:p>
        </p:txBody>
      </p:sp>
      <p:sp>
        <p:nvSpPr>
          <p:cNvPr id="5" name="TextBox 4"/>
          <p:cNvSpPr txBox="1"/>
          <p:nvPr/>
        </p:nvSpPr>
        <p:spPr>
          <a:xfrm>
            <a:off x="3786182" y="1071546"/>
            <a:ext cx="53578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1789, there was a diverge from two main groups on the interpretation(</a:t>
            </a:r>
            <a:r>
              <a:rPr lang="zh-CN" altLang="en-US" sz="28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解释）</a:t>
            </a:r>
            <a:r>
              <a:rPr lang="en-US" altLang="zh-CN" sz="28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constitution</a:t>
            </a:r>
            <a:r>
              <a:rPr lang="en-US" altLang="zh-CN" b="1" smtClean="0">
                <a:solidFill>
                  <a:srgbClr val="0070C0"/>
                </a:solidFill>
              </a:rPr>
              <a:t>.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01469" y="4000504"/>
            <a:ext cx="824253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            Alexander Hamilton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（汉密尔顿）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Propositions   strengthening federal power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raise taxation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establish national bank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Position          Treasury Secretary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（财政部长）</a:t>
            </a:r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zh-CN" altLang="en-US" sz="320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图片 6" descr="300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8604"/>
            <a:ext cx="3286148" cy="3286148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http://pic.baike.soso.com/p/20140803/20140803130156-1694257822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285728"/>
            <a:ext cx="3071834" cy="3324226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34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0" y="4071942"/>
            <a:ext cx="914400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               Thomas Jefferson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（杰裴逊）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Propositions       strengthening states power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against establishing national bank 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and raising taxation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Position               Secretary of State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（国务卿）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2800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80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</a:t>
            </a:r>
            <a:endParaRPr lang="en-US" altLang="zh-CN" sz="2800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80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endParaRPr lang="zh-CN" altLang="en-US" sz="280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http://www.scr.cas.cn/whlt/wljx/201101/W020110109578712855931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500562" y="357166"/>
            <a:ext cx="4000478" cy="33870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714480" y="1142984"/>
            <a:ext cx="74295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two different attitudes eventually led to the establishment of two major parties.</a:t>
            </a:r>
            <a:endParaRPr lang="en-US" altLang="zh-CN" sz="3200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 is Republic Party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（共和党）</a:t>
            </a:r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another is Democratic Party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（民主党）</a:t>
            </a:r>
            <a:endParaRPr lang="zh-CN" altLang="en-US" sz="3200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 rot="256993">
            <a:off x="53364" y="3394195"/>
            <a:ext cx="8698599" cy="1754326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cap="none" spc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/>
              </a:rPr>
              <a:t>So what differences between </a:t>
            </a:r>
            <a:endParaRPr lang="en-US" altLang="zh-CN" sz="5400" b="1" cap="none" spc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/>
            </a:endParaRPr>
          </a:p>
          <a:p>
            <a:pPr algn="ctr"/>
            <a:r>
              <a:rPr lang="en-US" altLang="zh-CN" sz="5400" b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these two major parties???</a:t>
            </a:r>
            <a:endParaRPr lang="zh-CN" altLang="en-US" sz="5400" b="1" cap="none" spc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0" y="0"/>
            <a:ext cx="9144000" cy="6715148"/>
          </a:xfrm>
        </p:spPr>
        <p:txBody>
          <a:bodyPr/>
          <a:lstStyle/>
          <a:p>
            <a:pPr>
              <a:buNone/>
            </a:pPr>
            <a:endParaRPr lang="en-US" altLang="zh-CN" smtClean="0"/>
          </a:p>
          <a:p>
            <a:pPr>
              <a:buNone/>
            </a:pPr>
            <a:endParaRPr lang="en-US" altLang="zh-CN" smtClean="0"/>
          </a:p>
          <a:p>
            <a:pPr>
              <a:buNone/>
            </a:pPr>
            <a:endParaRPr lang="en-US" altLang="zh-CN" smtClean="0">
              <a:solidFill>
                <a:schemeClr val="tx2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mtClean="0"/>
          </a:p>
          <a:p>
            <a:pPr>
              <a:buNone/>
            </a:pPr>
            <a:r>
              <a:rPr lang="en-US" altLang="zh-CN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Democratic Party</a:t>
            </a:r>
            <a:endParaRPr lang="en-US" altLang="zh-CN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-logo: donkey                              </a:t>
            </a:r>
            <a:endParaRPr lang="en-US" altLang="zh-CN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US" altLang="zh-CN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US" altLang="zh-CN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Republic Party</a:t>
            </a:r>
            <a:endParaRPr lang="en-US" altLang="zh-CN" b="1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b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-logo: elephant</a:t>
            </a:r>
            <a:endParaRPr lang="zh-CN" altLang="en-US" b="1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785794"/>
            <a:ext cx="4787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Political Parties:</a:t>
            </a:r>
            <a:endParaRPr lang="zh-CN" altLang="en-US" sz="5400" b="1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8" name="图片 7" descr="15674812144d66db159e44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4238631"/>
            <a:ext cx="3143252" cy="2095501"/>
          </a:xfrm>
          <a:prstGeom prst="rect">
            <a:avLst/>
          </a:prstGeom>
        </p:spPr>
      </p:pic>
      <p:pic>
        <p:nvPicPr>
          <p:cNvPr id="9" name="图片 8" descr="proxy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1928802"/>
            <a:ext cx="2857500" cy="1905000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6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zh-CN" b="1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The Democratic Party grew out of “Anti-Federalists”</a:t>
            </a:r>
            <a:r>
              <a:rPr lang="zh-CN" altLang="en-US" b="1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（反联邦主义者）</a:t>
            </a:r>
            <a:r>
              <a:rPr lang="en-US" altLang="zh-CN" b="1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appeared after 1789. It was founded in 1828, led by a group of planters and capitalists and a considerable number of small farmers. </a:t>
            </a:r>
            <a:r>
              <a:rPr lang="en-US" altLang="zh-CN" b="1" i="1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Thomas Jefferson </a:t>
            </a:r>
            <a:r>
              <a:rPr lang="en-US" altLang="zh-CN" b="1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 the leader.</a:t>
            </a:r>
            <a:endParaRPr lang="en-US" altLang="zh-CN" b="1" smtClean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b="1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The Democratic Party is the oldest and largest party in the United States. At present, United States is ruled by Democratic Party with Barack Obama as the president.</a:t>
            </a:r>
            <a:endParaRPr lang="zh-CN" altLang="en-US" b="1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71440" y="214290"/>
            <a:ext cx="8572560" cy="923330"/>
          </a:xfrm>
          <a:prstGeom prst="rect">
            <a:avLst/>
          </a:prstGeom>
          <a:noFill/>
          <a:scene3d>
            <a:camera prst="perspectiveHeroicExtremeRightFacing"/>
            <a:lightRig rig="threePt" dir="t"/>
          </a:scene3d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History of Democratic Party</a:t>
            </a:r>
            <a:endParaRPr lang="en-US" altLang="zh-CN" sz="5400" b="1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proxy (1)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88" y="3143248"/>
            <a:ext cx="2500330" cy="348617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214422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more liberal party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Ideal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-Government should do more for all classes of Americans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-They favor a strong social security system.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-Support welfare programs for the people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-Favor strong gun control 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Supporters 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altLang="zh-C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-Poorer and less-privileged Americans</a:t>
            </a:r>
            <a:endParaRPr lang="en-US" altLang="zh-CN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0" y="214290"/>
            <a:ext cx="566449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</a:rPr>
              <a:t>The Democratic Party</a:t>
            </a:r>
            <a:endParaRPr lang="zh-CN" altLang="en-US" sz="4800" b="1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内容占位符 4" descr="20140421134207-323013747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282" y="1500174"/>
            <a:ext cx="2816412" cy="36345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矩形 3"/>
          <p:cNvSpPr/>
          <p:nvPr/>
        </p:nvSpPr>
        <p:spPr>
          <a:xfrm>
            <a:off x="1500166" y="500042"/>
            <a:ext cx="664373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cap="none" spc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representatives:</a:t>
            </a:r>
            <a:endParaRPr lang="zh-CN" altLang="en-US" sz="5400" b="1" cap="none" spc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072074"/>
            <a:ext cx="3107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chemeClr val="tx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Andrew Jackson</a:t>
            </a:r>
            <a:endParaRPr lang="zh-CN" altLang="en-US" sz="3200" b="1">
              <a:solidFill>
                <a:schemeClr val="tx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图片 6" descr="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1785926"/>
            <a:ext cx="2238901" cy="273844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3143240" y="5072074"/>
            <a:ext cx="30628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chemeClr val="tx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 F Kennedy</a:t>
            </a:r>
            <a:endParaRPr lang="zh-CN" altLang="en-US" sz="3200" b="1">
              <a:solidFill>
                <a:schemeClr val="tx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图片 8" descr="0 (1)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440" y="1857364"/>
            <a:ext cx="2430751" cy="270510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0" name="TextBox 9"/>
          <p:cNvSpPr txBox="1"/>
          <p:nvPr/>
        </p:nvSpPr>
        <p:spPr>
          <a:xfrm>
            <a:off x="6178123" y="5072074"/>
            <a:ext cx="29658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err="1" smtClean="0">
                <a:solidFill>
                  <a:schemeClr val="tx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Barack Obama </a:t>
            </a:r>
            <a:endParaRPr lang="zh-CN" altLang="en-US" sz="3200" b="1">
              <a:solidFill>
                <a:schemeClr val="tx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4" presetClass="entr" presetSubtype="0" dur="10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https://d.book118.com/807135005063006041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宋体</vt:lpstr>
      <vt:lpstr>Elephant</vt:lpstr>
      <vt:lpstr>Segoe UI Black</vt:lpstr>
      <vt:lpstr>楷体</vt:lpstr>
      <vt:lpstr>Andalus</vt:lpstr>
      <vt:lpstr>Times New Roman</vt:lpstr>
      <vt:lpstr>Office Theme</vt:lpstr>
      <vt:lpstr>American Political Parties</vt:lpstr>
      <vt:lpstr>CONTENTS</vt:lpstr>
      <vt:lpstr>Origin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2024-09-14T04:50:37.974</cp:lastPrinted>
  <dcterms:created xsi:type="dcterms:W3CDTF">2024-09-13T20:50:37Z</dcterms:created>
  <dcterms:modified xsi:type="dcterms:W3CDTF">2024-09-13T20:50:39Z</dcterms:modified>
</cp:coreProperties>
</file>