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379AD-2BC8-4539-A525-72431C70C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9EA9C-329B-4BE1-8A34-BC7C51646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E5B850-B70F-4216-AC08-0F6973D83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861917-E925-4D4B-8E26-1D5D7BB72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351A61-4185-4FEF-B6AE-8348A089E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FC023B-CC7E-4A33-8F88-04E5F29B0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C3FF37-728F-4234-B45A-B5C6DCF63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3842EB-569E-403B-9FAD-1B94F4688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A266D8-01D1-45E5-B262-DCE171DFF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F7C01A-4AB5-4746-96DB-CCDD493C8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495E9-04F3-4D07-B45F-100EB1242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13501400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企业识别系统的研究分析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企业识别系统概述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企业识别系统的构成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企业识别系统的实施与运营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企业识别系统的评估与优化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企业识别系统与企业文化的关系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探究企业识别系统的重要性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随着市场竞争的加剧，企业识别系统已成为企业核心竞争力的重要组成部分，对企业品牌形象的塑造和市场竞争力的提升具有重要作用。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分析企业识别系统的现状及问题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当前，许多企业在识别系统的建设方面存在诸多问题，如缺乏系统性、缺乏差异性、缺乏更新等，这些问题制约了企业的品牌形象和市场竞争力。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提出完善企业识别系统的对策和建议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通过对企业识别系统的研究分析，提出针对性的对策和建议，帮助企业更好地构建和完善识别系统，提升品牌形象和市场竞争力。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企业识别系统的概念和内涵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阐述企业识别系统的定义、构成要素、功能作用等基本概念和内涵，为后续研究提供理论支撑。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企业识别系统的现状及问题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通过对典型企业的案例分析，总结归纳当前企业在识别系统建设方面存在的普遍问题和挑战。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完善企业识别系统的对策和建议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从多个角度出发，提出针对性的对策和建议，包括制定系统性规划、突出差异性、保持更新等方面，为企业完善识别系统提供指导。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企业识别系统概述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识别系统（CIS）是一个综合性的系统，包括企业的理念识别（MI）、行为识别（BI）和视觉识别（VI）三个子系统。它通过对企业进行全面、系统的规划和设计，塑造独特且易于识别的企业形象，提高企业的知名度和美誉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识别系统具有整体性、独特性、社会性、动态性和可操作性等特点。它强调企业形象的整体塑造，注重独特性和个性化，同时考虑社会文化背景和市场需求，保持动态更新和灵活性，方便企业进行实际操作和应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73" b="537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7679" r="176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企业识别系统的重要性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提升企业形象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通过CIS的规划和设计，可以塑造独特且易于识别的企业形象，提高企业的知名度和美誉度，增强公众对企业的认知和信任。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促进品牌传播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CIS可以帮助企业建立统一的品牌形象和传播策略，提高品牌传播效率和效果，增强品牌影响力和竞争力。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推动企业发展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CIS可以激发员工的归属感和自豪感，提高企业的凝聚力和向心力，同时吸引优秀人才和资源，为企业的发展提供有力支持。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4680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33461" y="1337640"/>
            <a:ext cx="3525078" cy="470452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15335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393985" y="-922877"/>
            <a:ext cx="1317650" cy="67036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5335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8793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46600" y="1337640"/>
            <a:ext cx="1554579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590056" y="1337640"/>
            <a:ext cx="50594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4680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18137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7790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7790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企业识别系统的概念起源于20世纪初的美国和欧洲，当时主要是一些大型企业和公司开始注重企业形象和品牌的建设。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7907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76018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59842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59842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20世纪50年代至80年代，企业识别系统逐渐在全球范围内得到推广和应用，成为企业形象和品牌建设的重要手段。同时，随着市场竞争的加剧和消费者需求的变化，CIS的内涵和外延也不断扩展和深化。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406125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406125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20世纪90年代以来，企业识别系统进入成熟阶段，不仅在企业界得到广泛应用，还逐渐渗透到政府、教育、医疗等各个领域。同时，随着互联网和新媒体的快速发展，CIS的传播方式和手段也不断更新和丰富。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447115" y="1264488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企业识别系统的历史与发展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企业识别系统的构成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明确企业的存在意义和价值追求，是企业行为的根本指南。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企业使命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151" b="5151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描绘企业未来的宏伟蓝图，激发员工的共同梦想和追求。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企业愿景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体现企业独特的价值观念和道德准则，是企业文化的核心。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核心价值观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理念识别（MI）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建立科学、规范的企业管理制度，保障企业高效、有序地运转。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企业制度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90" r="1499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员工行为规范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583" r="14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公共关系策略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6700" r="267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明确员工在工作、生活中的行为准则，塑造良好的企业形象。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积极履行社会责任，加强与政府、媒体、社区等各方面的沟通与合作，提升企业的社会声誉。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行为识别（BI）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企业标志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标准字与标准色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办公用品与宣传品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建筑与环境设计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视觉识别（VI）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713" r="147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713" r="147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0382" r="1038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4713" r="147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设计独特、易于识别的企业标志，传达企业的品牌形象和核心价值。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统一企业字体和色彩的使用规范，形成强烈的视觉冲击力。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规范办公用品和宣传品的设计风格和元素，展现统一、专业的企业形象。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营造舒适、美观的企业建筑和办公环境，彰显企业的文化品位和实力。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企业识别系统的实施与运营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https://d.book118.com/807135014003006034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2024-09-07T15:40:00.326</cp:lastPrinted>
  <dcterms:created xsi:type="dcterms:W3CDTF">2024-09-07T07:40:00Z</dcterms:created>
  <dcterms:modified xsi:type="dcterms:W3CDTF">2024-09-07T07:40:02Z</dcterms:modified>
</cp:coreProperties>
</file>