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0EBB6-9C70-4098-BAE0-DF8CD57E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199D2-96E3-4F87-91A2-9C261CCE4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DBEE1-D8E0-4185-A1BB-6BE2E820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AEB88-6A5F-4556-BEAE-6AE7AE47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9F9EE-15FC-4B41-9B74-6FD49631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5C79D-3713-4215-AC4A-F69BFAC0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E2AE6-4875-494E-9B62-9E22C7BC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E5B8D-23DF-474B-876D-CF3A453C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D7E4C-4631-4CF4-A849-BC45878A7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87AFA-268D-4118-ACF5-7591C82EA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77552-1AFB-4380-8091-B59EDA9D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504104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安全防护案例照片演示资料课件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安全防护案例照片展示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通过安全防护措施，可以降低事故发生的风险，保护员工和来访者的生命安全。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有效的安全防护能够提升企业的形象和声誉，增强客户和合作伙伴的信任。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遵守国家和地方的安全法规是企业运营的必要条件，安全防护措施能够确保企业符合相关法规要求。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选取具有代表性的安全防护案例，能够更好地说明安全防护的重要性和实施方法。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案例应具有实用价值，能够为企业的安全防护提供可借鉴的经验和解决方案。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选取最新的安全防护案例，能够反映当前的安全防护趋势和挑战。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安全防护案例的选取标准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针对工业生产过程中可能出现的安全事故，采取相应的安全防护措施，如机械防护、防爆措施等。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在建筑施工现场，采取必要的安全防护措施，如安全网、脚手架等，确保施工人员的安全。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在道路交通、铁路交通、航空交通等交通领域，采取相应的安全防护措施，如道路护栏、铁路信号系统、航空管制系统等。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安全防护案例的应用场景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安全防护案例照片展示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工业安全防护案例照片展示了在工业生产过程中采取的安全措施，包括个人防护装备、安全警示标识、安全操作规程等。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照片记录了工业生产现场的安全管理措施，如工人佩戴安全帽、手套等个人防护装备，安全警示标识的设置，以及遵守安全操作规程的情况。这些措施旨在降低工业生产过程中的事故风险，保障工人的生命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工业安全防护案例照片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家庭安全防护案例照片展示了家庭生活中应注意的安全事项，包括家居布置、防火、防盗等方面。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照片通过实际场景的展示，提醒人们在家庭生活中注意安全，如合理布置家居，避免磕碰和摔跤；正确使用家用电器，预防火灾；安装防盗门窗，确保家庭财产安全。通过这些措施，可以降低家庭事故风险，保障家庭成员的人身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家庭安全防护案例照片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公共安全防护案例照片展示了公共场所的安全管理措施，包括消防设施、应急疏散通道、安全警示标识等。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这些照片记录了公共场所的安全设施和安全管理措施，如消防器材的配备、应急疏散通道的畅通、安全警示标识的设置等。这些措施旨在提高公共场所的安全性，降低突发事故的风险，保障公众的生命财产安全。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公共安全防护案例照片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https://d.book118.com/807135041044006051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2024-09-24T06:56:38.747</cp:lastPrinted>
  <dcterms:created xsi:type="dcterms:W3CDTF">2024-09-23T22:56:38Z</dcterms:created>
  <dcterms:modified xsi:type="dcterms:W3CDTF">2024-09-23T22:56:40Z</dcterms:modified>
</cp:coreProperties>
</file>