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69679-0A3A-44EE-A17F-AFAA060A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ECEE3-DD36-464A-AABE-43BC7A7F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63D96-CDFD-40F5-8ABC-7F557F5FE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97D48-FAF1-4C76-9C23-1F1784F43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522B61-9B65-4FD7-8D58-6B44F241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32FBB-E937-480F-9E8D-23817701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C4BB4-8553-4FC7-B1FD-993E3AA7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56BF0-53E5-4D2F-82D0-A1335E16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57083-1DB1-4261-AB25-A66315F8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87C4-7598-4196-9D95-E0231BCD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E471E-C19B-4B48-88C3-BDBE9D2E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6044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2023年口腔前台年终总结及计划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2023年工作亮点与不足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接待来访客户，提供咨询和预约服务。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协助医生、护士和其他工作人员完成相关工作。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更新客户预约记录，及时通知客户就诊时间。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维护诊所前台的整洁和有序，确保良好的工作环境。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准确及时地更新了预约记录，减少了客户等待时间。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有效维护了前台的整洁和工作秩序，提高了工作效率。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成功接待了超过1000位来访客户，提供了优质的咨询服务。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积极协助医生、护士和其他工作人员，确保了诊所工作的顺利进行。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销售了大量的口腔护理用品，提升了诊所的销售额。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完成情况总结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部分客户对诊所环境和服务不够满意。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加强员工培训，提高服务质量，优化诊所环境。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预约系统出现故障，导致部分客户等待时间过长。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及时修复预约系统，增加预约渠道，提高预约效率。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部分客户对口腔护理用品的使用方法不够了解。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提供详细的口腔护理用品使用说明，加强客户教育。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根据2023年进行的客户满意度调查，我们发现客户的总体满意度评分为4.2分（满分5分）。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各项指标满意度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在各项服务指标中，医生的诊疗水平得到了最高评分，为4.5分；其次是护士的服务态度，评分为4.4分；而环境卫生和等待时间方面还有待提高。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在2023年，我们共收集到客户反馈意见1200条，其中有效反馈900条。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针对客户的反馈意见，我们采取了相应的处理措施，包括改进诊疗流程、加强护士培训、优化环境卫生等。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通过改进诊疗流程，减少患者等待时间，提高诊疗效率。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定期对护士进行服务态度和沟通技巧的培训，提高护士的服务水平。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加强护士培训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加强口腔诊所的日常清洁和消毒工作，提高环境卫生水平。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优化环境卫生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对已就诊的患者进行定期回访，了解患者恢复情况，收集患者意见和建议。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2023年工作亮点与不足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https://d.book118.com/807136044102006051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2024-09-24T14:32:18.358</cp:lastPrinted>
  <dcterms:created xsi:type="dcterms:W3CDTF">2024-09-24T06:32:18Z</dcterms:created>
  <dcterms:modified xsi:type="dcterms:W3CDTF">2024-09-24T06:32:20Z</dcterms:modified>
</cp:coreProperties>
</file>