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1ECBC-B30B-4230-AB27-13FFE796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6404D-FDDA-4D0D-B38A-9EF1700E4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BEBF0-9015-4496-A5A8-3FD3A8E41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2EF45D-00E2-403D-9F20-5D7F08FBF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E94EEA-8229-4030-9C4E-F3070DBD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85A94-4858-4E57-98C2-E4FE5C073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F353C-0CFC-41DE-9225-A702373D0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F59EE-F550-407A-A877-4E76A6570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FC9C6-8989-463E-BF3C-E1E9A371E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77C22-1E50-436E-A487-DA06172C9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C6F17-ACB9-4E29-B2F3-3D9DF83F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6114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显控系统行业发展趋势报告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典型企业案例分析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显控系统，即显示与控制系统，是一种集成了显示技术、控制技术、计算机技术等多种技术手段的系统，用于实现对各类设备、装置、流程等的监视和控制。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显控系统被广泛应用于多个领域，如工业自动化、智能交通、能源管理、安防监控、航空航天等。在这些领域中，显控系统发挥着重要的作用，提高了设备运行的安全性、稳定性和效率。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4" r="197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显控系统的定义和应用领域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第一阶段（XXXX-XXXX年）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起步期。显控系统行业处于技术探索和初步应用阶段，主要应用于军事、航空航天等领域。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第二阶段（XXXX-XXXX年）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发展期。随着计算机技术的飞速发展，显控系统逐渐普及到民用领域，如工业自动化、能源管理等。行业规模逐步扩大。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第三阶段（XXXX年至今）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成熟期。显控系统行业技术日趋成熟，应用领域不断拓展，市场竞争日益激烈。行业逐渐向着集成化、智能化方向发展。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显控系统行业的历史发展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显控系统行业的现状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市场规模：显控系统行业市场规模不断扩大，受益于工业自动化、智能交通等领域的快速发展，市场需求持续增长。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技术水平：随着计算机技术、显示技术、控制技术等的不断进步，显控系统行业技术水平不断提高，产品性能和应用范围得到极大拓展。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竞争格局：显控系统行业市场竞争激烈，国内外众多企业纷纷涉足这一领域。国内企业在技术研发、市场拓展等方面取得了一定成绩，但与国际先进水平仍存在一定差距。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趋势：显控系统行业正朝着集成化、智能化、网络化方向发展，未来将实现更加高效、便捷、人性化的监控与控制。同时，随着5G、物联网等新技术的普及应用，显控系统将进一步与各个领域融合，推动行业的创新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人工智能技术使得显控系统能够自主学习和适应用户操作习惯，实现更加智能化的操作体验。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基于人工智能的故障预测技术，有助于提前发现显控系统的潜在故障，并采取相应的维护措施，提高系统的稳定性和可靠性。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故障预测与维护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人工智能技术可用于对显控系统生成的大量数据进行分析，为决策者提供有价值的信息和支持。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智能分析与决策支持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人工智能技术在显控系统中的应用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利用云计算技术，显控系统能够实现跨平台、跨地域的数据整合与共享，提高协同工作效率。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665" b="666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云计算平台整合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大数据技术有助于对显控系统产生的海量数据进行实时分析，挖掘数据背后的价值，实现系统的优化和升级。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大数据分析与优化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346" b="434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12" r="1721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云计算和大数据技术可提供更强的数据加密和防护措施，确保显控系统数据的安全性和完整性。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云计算、大数据等技术在显控系统中的应用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随着半导体技术的进步，显控系统将采用更高性能的处理器，以满足复杂任务和高清显示的需求。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高性能处理器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如柔性显示、透明显示等新型显示技术的发展，将为显控系统带来更丰富的视觉体验和交互方式。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新型显示技术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硬件技术的不断发展将使得显控系统的集成度越来越高，实现更加紧凑、轻薄的外观设计。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硬件集成度提升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在环保趋势的推动下，显控系统的硬件设计将更加注重节能环保，采用低能耗、无污染的材料和设计方案。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显控系统硬件技术的发展趋势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随着自动化、智能化需求的提升，显控系统市场规模近年来呈现快速增长态势。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市场规模扩大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增长趋势明显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50" b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显控系统在各个行业的广泛应用，推动了市场规模的持续扩大。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根据市场调查机构的预测，未来几年显控系统市场仍将保持强劲增长。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显控系统市场规模和增长趋势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目前显控系统市场集中度较高，几家大型企业占据市场份额较大。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集中度高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显控系统企业间技术竞争日趋激烈，不断推动产品创新和升级。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技术竞争激烈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品牌在显控系统市场竞争中的作用日益凸显，品牌影响力成为企业竞争的重要因素。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显控系统市场的竞争格局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https://d.book118.com/807136114166006041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2024-09-14T23:38:20.978</cp:lastPrinted>
  <dcterms:created xsi:type="dcterms:W3CDTF">2024-09-14T15:38:21Z</dcterms:created>
  <dcterms:modified xsi:type="dcterms:W3CDTF">2024-09-14T15:38:22Z</dcterms:modified>
</cp:coreProperties>
</file>